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Exo 2 Light"/>
      <p:regular r:id="rId19"/>
      <p:bold r:id="rId20"/>
      <p:italic r:id="rId21"/>
      <p:boldItalic r:id="rId22"/>
    </p:embeddedFont>
    <p:embeddedFont>
      <p:font typeface="Gothic A1"/>
      <p:regular r:id="rId23"/>
      <p:bold r:id="rId24"/>
    </p:embeddedFont>
    <p:embeddedFont>
      <p:font typeface="Gothic A1 Black"/>
      <p:bold r:id="rId25"/>
    </p:embeddedFont>
    <p:embeddedFont>
      <p:font typeface="Exo 2 Medium"/>
      <p:regular r:id="rId26"/>
      <p:bold r:id="rId27"/>
      <p:italic r:id="rId28"/>
      <p:boldItalic r:id="rId29"/>
    </p:embeddedFont>
    <p:embeddedFont>
      <p:font typeface="Exo 2"/>
      <p:regular r:id="rId30"/>
      <p:bold r:id="rId31"/>
      <p:italic r:id="rId32"/>
      <p:boldItalic r:id="rId33"/>
    </p:embeddedFont>
    <p:embeddedFont>
      <p:font typeface="Gothic A1 Light"/>
      <p:regular r:id="rId34"/>
      <p:bold r:id="rId35"/>
    </p:embeddedFont>
    <p:embeddedFont>
      <p:font typeface="Gothic A1 ExtraBold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Light-bold.fntdata"/><Relationship Id="rId22" Type="http://schemas.openxmlformats.org/officeDocument/2006/relationships/font" Target="fonts/Exo2Light-boldItalic.fntdata"/><Relationship Id="rId21" Type="http://schemas.openxmlformats.org/officeDocument/2006/relationships/font" Target="fonts/Exo2Light-italic.fntdata"/><Relationship Id="rId24" Type="http://schemas.openxmlformats.org/officeDocument/2006/relationships/font" Target="fonts/GothicA1-bold.fntdata"/><Relationship Id="rId23" Type="http://schemas.openxmlformats.org/officeDocument/2006/relationships/font" Target="fonts/GothicA1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Exo2Medium-regular.fntdata"/><Relationship Id="rId25" Type="http://schemas.openxmlformats.org/officeDocument/2006/relationships/font" Target="fonts/GothicA1Black-bold.fntdata"/><Relationship Id="rId28" Type="http://schemas.openxmlformats.org/officeDocument/2006/relationships/font" Target="fonts/Exo2Medium-italic.fntdata"/><Relationship Id="rId27" Type="http://schemas.openxmlformats.org/officeDocument/2006/relationships/font" Target="fonts/Exo2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xo2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xo2-bold.fntdata"/><Relationship Id="rId30" Type="http://schemas.openxmlformats.org/officeDocument/2006/relationships/font" Target="fonts/Exo2-regular.fntdata"/><Relationship Id="rId11" Type="http://schemas.openxmlformats.org/officeDocument/2006/relationships/slide" Target="slides/slide6.xml"/><Relationship Id="rId33" Type="http://schemas.openxmlformats.org/officeDocument/2006/relationships/font" Target="fonts/Exo2-boldItalic.fntdata"/><Relationship Id="rId10" Type="http://schemas.openxmlformats.org/officeDocument/2006/relationships/slide" Target="slides/slide5.xml"/><Relationship Id="rId32" Type="http://schemas.openxmlformats.org/officeDocument/2006/relationships/font" Target="fonts/Exo2-italic.fntdata"/><Relationship Id="rId13" Type="http://schemas.openxmlformats.org/officeDocument/2006/relationships/slide" Target="slides/slide8.xml"/><Relationship Id="rId35" Type="http://schemas.openxmlformats.org/officeDocument/2006/relationships/font" Target="fonts/GothicA1Light-bold.fntdata"/><Relationship Id="rId12" Type="http://schemas.openxmlformats.org/officeDocument/2006/relationships/slide" Target="slides/slide7.xml"/><Relationship Id="rId34" Type="http://schemas.openxmlformats.org/officeDocument/2006/relationships/font" Target="fonts/GothicA1Light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GothicA1Extra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xo2Ligh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64d632bd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364d632bd3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yHjSchE0CHDX92hKmwzLBu2MhCB3Fzu7/view" TargetMode="Externa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Responda, individualmente, as questões 2 e 3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2" name="Google Shape;282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8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sua resposta com o grupo! Algum voluntário?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290" name="Google Shape;290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6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Formem duplas ou trios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Discutam as soluções apresentadas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Construam um programa cotidiano de acolhimento para cada turma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Elaborem o roteiro para explicar a atividade na sua aula de amanhã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Façam os registros na questão 4 da Folha de Atividades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Pratiquem a explicação nos pequenos grupos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96" name="Google Shape;296;p49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desenvolver seu roteiro</a:t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304" name="Google Shape;304;p50"/>
          <p:cNvSpPr txBox="1"/>
          <p:nvPr>
            <p:ph idx="1" type="subTitle"/>
          </p:nvPr>
        </p:nvSpPr>
        <p:spPr>
          <a:xfrm>
            <a:off x="820725" y="2917250"/>
            <a:ext cx="81525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Qual foi o principal aprendizado dessa reunião?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O que vocês estão animados para usar?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Alguém tem alguma pergunta?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Acolhimento Diário</a:t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1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Pegue uma folha de atividades e uma tarjeta de papel na entrada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Sente-se em qualquer lugar do círculo</a:t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1188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Atividade: Caixa dos Sonhos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Escreva na tarjeta qual o seu sonho para este ano na escola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Diga seu nome, a disciplina que leciona e o seu sonho para a escola 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Coloque o papel na caixa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Passe a caixa para seu vizinho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Reconhecer a importância de um bom acolhimento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Identificar as estratégias para um bom acolhimento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Planejar juntos uma estratégia de acolhimento da escola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Responda, individualmente, a primeira questão da folha de atividades.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2" type="subTitle"/>
          </p:nvPr>
        </p:nvSpPr>
        <p:spPr>
          <a:xfrm>
            <a:off x="1527150" y="0"/>
            <a:ext cx="913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sua resposta com o grupo! Algum voluntário?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compartilhar respostas</a:t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Algo a acrescentar?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8" name="Google Shape;268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comentários adicionais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Estratégia didática 1: Acolhimento Diário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6" title="Técnica 1 - Acolhimento Diári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575" y="1263549"/>
            <a:ext cx="8452848" cy="4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