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3"/>
    <p:sldMasterId id="214748368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Exo 2 Light"/>
      <p:regular r:id="rId19"/>
      <p:bold r:id="rId20"/>
      <p:italic r:id="rId21"/>
      <p:boldItalic r:id="rId22"/>
    </p:embeddedFont>
    <p:embeddedFont>
      <p:font typeface="Gothic A1"/>
      <p:regular r:id="rId23"/>
      <p:bold r:id="rId24"/>
    </p:embeddedFont>
    <p:embeddedFont>
      <p:font typeface="Gothic A1 Black"/>
      <p:bold r:id="rId25"/>
    </p:embeddedFont>
    <p:embeddedFont>
      <p:font typeface="Exo 2 Medium"/>
      <p:regular r:id="rId26"/>
      <p:bold r:id="rId27"/>
      <p:italic r:id="rId28"/>
      <p:boldItalic r:id="rId29"/>
    </p:embeddedFont>
    <p:embeddedFont>
      <p:font typeface="Exo 2"/>
      <p:regular r:id="rId30"/>
      <p:bold r:id="rId31"/>
      <p:italic r:id="rId32"/>
      <p:boldItalic r:id="rId33"/>
    </p:embeddedFont>
    <p:embeddedFont>
      <p:font typeface="Gothic A1 Light"/>
      <p:regular r:id="rId34"/>
      <p:bold r:id="rId35"/>
    </p:embeddedFont>
    <p:embeddedFont>
      <p:font typeface="Gothic A1 ExtraBold"/>
      <p:bold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xo2Light-bold.fntdata"/><Relationship Id="rId22" Type="http://schemas.openxmlformats.org/officeDocument/2006/relationships/font" Target="fonts/Exo2Light-boldItalic.fntdata"/><Relationship Id="rId21" Type="http://schemas.openxmlformats.org/officeDocument/2006/relationships/font" Target="fonts/Exo2Light-italic.fntdata"/><Relationship Id="rId24" Type="http://schemas.openxmlformats.org/officeDocument/2006/relationships/font" Target="fonts/GothicA1-bold.fntdata"/><Relationship Id="rId23" Type="http://schemas.openxmlformats.org/officeDocument/2006/relationships/font" Target="fonts/GothicA1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Exo2Medium-regular.fntdata"/><Relationship Id="rId25" Type="http://schemas.openxmlformats.org/officeDocument/2006/relationships/font" Target="fonts/GothicA1Black-bold.fntdata"/><Relationship Id="rId28" Type="http://schemas.openxmlformats.org/officeDocument/2006/relationships/font" Target="fonts/Exo2Medium-italic.fntdata"/><Relationship Id="rId27" Type="http://schemas.openxmlformats.org/officeDocument/2006/relationships/font" Target="fonts/Exo2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Exo2Medium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Exo2-bold.fntdata"/><Relationship Id="rId30" Type="http://schemas.openxmlformats.org/officeDocument/2006/relationships/font" Target="fonts/Exo2-regular.fntdata"/><Relationship Id="rId11" Type="http://schemas.openxmlformats.org/officeDocument/2006/relationships/slide" Target="slides/slide6.xml"/><Relationship Id="rId33" Type="http://schemas.openxmlformats.org/officeDocument/2006/relationships/font" Target="fonts/Exo2-boldItalic.fntdata"/><Relationship Id="rId10" Type="http://schemas.openxmlformats.org/officeDocument/2006/relationships/slide" Target="slides/slide5.xml"/><Relationship Id="rId32" Type="http://schemas.openxmlformats.org/officeDocument/2006/relationships/font" Target="fonts/Exo2-italic.fntdata"/><Relationship Id="rId13" Type="http://schemas.openxmlformats.org/officeDocument/2006/relationships/slide" Target="slides/slide8.xml"/><Relationship Id="rId35" Type="http://schemas.openxmlformats.org/officeDocument/2006/relationships/font" Target="fonts/GothicA1Light-bold.fntdata"/><Relationship Id="rId12" Type="http://schemas.openxmlformats.org/officeDocument/2006/relationships/slide" Target="slides/slide7.xml"/><Relationship Id="rId34" Type="http://schemas.openxmlformats.org/officeDocument/2006/relationships/font" Target="fonts/GothicA1Light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GothicA1ExtraBold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Exo2Light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db998f0d6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db998f0d6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364d632bd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1364d632bd3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364d632bd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1364d632bd3_0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364d632bd3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1364d632bd3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3e53373d2a_1_1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3e53373d2a_1_1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13e53373d2a_1_1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dad6e7e9f2_3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dad6e7e9f2_3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db998f0d6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7" name="Google Shape;227;gdb998f0d65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364d632bd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1364d632bd3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6028d8cc7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6028d8cc7e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364d632bd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1364d632bd3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364d632bd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1364d632bd3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364d632bd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1364d632bd3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364d632bd3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1364d632bd3_0_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9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7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DD3E4E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2503050" y="3183350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533000" y="2524750"/>
            <a:ext cx="3126000" cy="56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Exo 2 Light"/>
              <a:buNone/>
              <a:defRPr sz="2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dor">
  <p:cSld name="CUSTOM">
    <p:bg>
      <p:bgPr>
        <a:solidFill>
          <a:srgbClr val="DD3E4E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2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2503075" y="-117275"/>
            <a:ext cx="6927252" cy="692725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2"/>
          <p:cNvSpPr txBox="1"/>
          <p:nvPr>
            <p:ph type="title"/>
          </p:nvPr>
        </p:nvSpPr>
        <p:spPr>
          <a:xfrm>
            <a:off x="966150" y="2334875"/>
            <a:ext cx="10166400" cy="134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2" name="Google Shape;6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2"/>
          <p:cNvSpPr txBox="1"/>
          <p:nvPr>
            <p:ph idx="1" type="subTitle"/>
          </p:nvPr>
        </p:nvSpPr>
        <p:spPr>
          <a:xfrm>
            <a:off x="3121050" y="4018275"/>
            <a:ext cx="5856600" cy="9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dor Laranja">
  <p:cSld name="CUSTOM_2">
    <p:bg>
      <p:bgPr>
        <a:solidFill>
          <a:schemeClr val="accent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3"/>
          <p:cNvPicPr preferRelativeResize="0"/>
          <p:nvPr/>
        </p:nvPicPr>
        <p:blipFill>
          <a:blip r:embed="rId2">
            <a:alphaModFix amt="69000"/>
          </a:blip>
          <a:stretch>
            <a:fillRect/>
          </a:stretch>
        </p:blipFill>
        <p:spPr>
          <a:xfrm>
            <a:off x="2923663" y="641950"/>
            <a:ext cx="6344673" cy="588357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>
            <p:ph type="title"/>
          </p:nvPr>
        </p:nvSpPr>
        <p:spPr>
          <a:xfrm>
            <a:off x="966150" y="2334875"/>
            <a:ext cx="10166400" cy="134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121050" y="4018275"/>
            <a:ext cx="5856600" cy="9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dor Azul">
  <p:cSld name="CUSTOM_2_2">
    <p:bg>
      <p:bgPr>
        <a:solidFill>
          <a:schemeClr val="accent3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2">
            <a:alphaModFix amt="52999"/>
          </a:blip>
          <a:stretch>
            <a:fillRect/>
          </a:stretch>
        </p:blipFill>
        <p:spPr>
          <a:xfrm>
            <a:off x="1909300" y="942713"/>
            <a:ext cx="8114601" cy="497257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type="title"/>
          </p:nvPr>
        </p:nvSpPr>
        <p:spPr>
          <a:xfrm>
            <a:off x="966150" y="2334875"/>
            <a:ext cx="10166400" cy="134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>
            <p:ph idx="1" type="subTitle"/>
          </p:nvPr>
        </p:nvSpPr>
        <p:spPr>
          <a:xfrm>
            <a:off x="3121050" y="4018275"/>
            <a:ext cx="5856600" cy="9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dor Verde">
  <p:cSld name="CUSTOM_2_2_1_1">
    <p:bg>
      <p:bgPr>
        <a:solidFill>
          <a:schemeClr val="accent5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 rot="-2700000">
            <a:off x="4021273" y="479063"/>
            <a:ext cx="4056140" cy="589987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>
            <p:ph type="title"/>
          </p:nvPr>
        </p:nvSpPr>
        <p:spPr>
          <a:xfrm>
            <a:off x="966150" y="2334875"/>
            <a:ext cx="10166400" cy="134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>
            <p:ph idx="1" type="subTitle"/>
          </p:nvPr>
        </p:nvSpPr>
        <p:spPr>
          <a:xfrm>
            <a:off x="3121050" y="4018275"/>
            <a:ext cx="5856600" cy="9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Vermelho">
  <p:cSld name="CUSTOM_1">
    <p:bg>
      <p:bgPr>
        <a:solidFill>
          <a:srgbClr val="DD3E4E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820725" y="1058400"/>
            <a:ext cx="5666400" cy="122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81" name="Google Shape;8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>
            <p:ph idx="1" type="subTitle"/>
          </p:nvPr>
        </p:nvSpPr>
        <p:spPr>
          <a:xfrm>
            <a:off x="883504" y="3512175"/>
            <a:ext cx="4656900" cy="58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35528">
            <a:off x="6261876" y="1079024"/>
            <a:ext cx="7364050" cy="73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Azul">
  <p:cSld name="CUSTOM_1_3">
    <p:bg>
      <p:bgPr>
        <a:solidFill>
          <a:schemeClr val="accent3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820725" y="1058400"/>
            <a:ext cx="7125900" cy="122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86" name="Google Shape;8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>
            <p:ph idx="1" type="subTitle"/>
          </p:nvPr>
        </p:nvSpPr>
        <p:spPr>
          <a:xfrm>
            <a:off x="899675" y="3512175"/>
            <a:ext cx="5856600" cy="58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98103">
            <a:off x="8327652" y="283624"/>
            <a:ext cx="7364046" cy="7364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Amarelo">
  <p:cSld name="CUSTOM_1_3_1">
    <p:bg>
      <p:bgPr>
        <a:solidFill>
          <a:schemeClr val="accent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820725" y="1058400"/>
            <a:ext cx="7125900" cy="122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91" name="Google Shape;91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>
            <p:ph idx="1" type="subTitle"/>
          </p:nvPr>
        </p:nvSpPr>
        <p:spPr>
          <a:xfrm>
            <a:off x="899675" y="3512175"/>
            <a:ext cx="5856600" cy="58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35528">
            <a:off x="6261876" y="1079024"/>
            <a:ext cx="7364050" cy="73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Vermelho 1">
  <p:cSld name="CUSTOM_1_4">
    <p:bg>
      <p:bgPr>
        <a:solidFill>
          <a:srgbClr val="DD3E4E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95407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>
            <p:ph idx="1" type="subTitle"/>
          </p:nvPr>
        </p:nvSpPr>
        <p:spPr>
          <a:xfrm>
            <a:off x="2563450" y="1733400"/>
            <a:ext cx="5107500" cy="380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Azul">
  <p:cSld name="CUSTOM_1_4_1_1">
    <p:bg>
      <p:bgPr>
        <a:solidFill>
          <a:schemeClr val="accent3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5743" y="0"/>
            <a:ext cx="995406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/>
          <p:nvPr>
            <p:ph idx="1" type="subTitle"/>
          </p:nvPr>
        </p:nvSpPr>
        <p:spPr>
          <a:xfrm>
            <a:off x="3350800" y="1819850"/>
            <a:ext cx="5107500" cy="380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Laranja">
  <p:cSld name="CUSTOM_1_4_1_1_1">
    <p:bg>
      <p:bgPr>
        <a:solidFill>
          <a:schemeClr val="accent2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7536" y="-4"/>
            <a:ext cx="99540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1"/>
          <p:cNvSpPr txBox="1"/>
          <p:nvPr>
            <p:ph idx="1" type="subTitle"/>
          </p:nvPr>
        </p:nvSpPr>
        <p:spPr>
          <a:xfrm>
            <a:off x="3350800" y="1819850"/>
            <a:ext cx="5107500" cy="380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rgbClr val="3FAF77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2">
            <a:alphaModFix amt="46000"/>
          </a:blip>
          <a:stretch>
            <a:fillRect/>
          </a:stretch>
        </p:blipFill>
        <p:spPr>
          <a:xfrm>
            <a:off x="2593075" y="0"/>
            <a:ext cx="70058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>
            <p:ph type="title"/>
          </p:nvPr>
        </p:nvSpPr>
        <p:spPr>
          <a:xfrm>
            <a:off x="2503050" y="2475675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33000" y="1721950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Exo 2 Light"/>
              <a:buNone/>
              <a:defRPr sz="22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Destaque + Texto">
  <p:cSld name="1_Section 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580225" y="2127850"/>
            <a:ext cx="77868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1pPr>
            <a:lvl2pPr indent="-36195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2pPr>
            <a:lvl3pPr indent="-36195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3pPr>
            <a:lvl4pPr indent="-36195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4pPr>
            <a:lvl5pPr indent="-36195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5pPr>
            <a:lvl6pPr indent="-36195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6pPr>
            <a:lvl7pPr indent="-36195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7pPr>
            <a:lvl8pPr indent="-36195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8pPr>
            <a:lvl9pPr indent="-36195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100"/>
              <a:buChar char="•"/>
              <a:defRPr b="1" sz="2100"/>
            </a:lvl9pPr>
          </a:lstStyle>
          <a:p/>
        </p:txBody>
      </p:sp>
      <p:pic>
        <p:nvPicPr>
          <p:cNvPr id="109" name="Google Shape;10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2"/>
          <p:cNvSpPr txBox="1"/>
          <p:nvPr>
            <p:ph idx="2" type="body"/>
          </p:nvPr>
        </p:nvSpPr>
        <p:spPr>
          <a:xfrm>
            <a:off x="580225" y="4214175"/>
            <a:ext cx="77868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485020">
            <a:off x="9139860" y="-3343988"/>
            <a:ext cx="8440710" cy="8440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Destaque">
  <p:cSld name="1_Section Header_4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3186025" y="2127850"/>
            <a:ext cx="5115900" cy="427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61950" lvl="1" marL="914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61950" lvl="2" marL="1371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61950" lvl="3" marL="18288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61950" lvl="4" marL="22860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61950" lvl="5" marL="2743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61950" lvl="6" marL="3200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61950" lvl="7" marL="3657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61950" lvl="8" marL="411480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0">
            <a:off x="7936708" y="-706442"/>
            <a:ext cx="5689285" cy="3351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Destaque + 2 Textos">
  <p:cSld name="1_Section Header_3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580225" y="2127850"/>
            <a:ext cx="77868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1pPr>
            <a:lvl2pPr indent="-36195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2pPr>
            <a:lvl3pPr indent="-36195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3pPr>
            <a:lvl4pPr indent="-36195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4pPr>
            <a:lvl5pPr indent="-36195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5pPr>
            <a:lvl6pPr indent="-36195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6pPr>
            <a:lvl7pPr indent="-36195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7pPr>
            <a:lvl8pPr indent="-36195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8pPr>
            <a:lvl9pPr indent="-36195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100"/>
              <a:buChar char="•"/>
              <a:defRPr b="1" sz="2100"/>
            </a:lvl9pPr>
          </a:lstStyle>
          <a:p/>
        </p:txBody>
      </p:sp>
      <p:pic>
        <p:nvPicPr>
          <p:cNvPr id="120" name="Google Shape;120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4"/>
          <p:cNvSpPr txBox="1"/>
          <p:nvPr>
            <p:ph idx="2" type="body"/>
          </p:nvPr>
        </p:nvSpPr>
        <p:spPr>
          <a:xfrm>
            <a:off x="580225" y="4214175"/>
            <a:ext cx="40716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3" type="body"/>
          </p:nvPr>
        </p:nvSpPr>
        <p:spPr>
          <a:xfrm>
            <a:off x="5256325" y="4214175"/>
            <a:ext cx="40716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23" name="Google Shape;12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1125" y="-646800"/>
            <a:ext cx="4820152" cy="4820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tivo">
  <p:cSld name="1_Section Header_3_3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type="title"/>
          </p:nvPr>
        </p:nvSpPr>
        <p:spPr>
          <a:xfrm>
            <a:off x="1722150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5"/>
          <p:cNvSpPr txBox="1"/>
          <p:nvPr>
            <p:ph idx="1" type="body"/>
          </p:nvPr>
        </p:nvSpPr>
        <p:spPr>
          <a:xfrm>
            <a:off x="858775" y="2127850"/>
            <a:ext cx="3514500" cy="95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1pPr>
            <a:lvl2pPr indent="-406400" lvl="1" marL="914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2pPr>
            <a:lvl3pPr indent="-406400" lvl="2" marL="1371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3pPr>
            <a:lvl4pPr indent="-406400" lvl="3" marL="1828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4pPr>
            <a:lvl5pPr indent="-406400" lvl="4" marL="22860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5pPr>
            <a:lvl6pPr indent="-406400" lvl="5" marL="274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6pPr>
            <a:lvl7pPr indent="-406400" lvl="6" marL="3200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7pPr>
            <a:lvl8pPr indent="-406400" lvl="7" marL="3657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8pPr>
            <a:lvl9pPr indent="-406400" lvl="8" marL="411480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9pPr>
          </a:lstStyle>
          <a:p/>
        </p:txBody>
      </p:sp>
      <p:pic>
        <p:nvPicPr>
          <p:cNvPr id="127" name="Google Shape;127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5"/>
          <p:cNvSpPr txBox="1"/>
          <p:nvPr>
            <p:ph idx="2" type="body"/>
          </p:nvPr>
        </p:nvSpPr>
        <p:spPr>
          <a:xfrm>
            <a:off x="580225" y="3163025"/>
            <a:ext cx="4071600" cy="293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55600" lvl="1" marL="914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55600" lvl="2" marL="1371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55600" lvl="3" marL="1828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55600" lvl="4" marL="22860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55600" lvl="5" marL="274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55600" lvl="6" marL="3200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55600" lvl="7" marL="3657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55600" lvl="8" marL="411480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3" type="body"/>
          </p:nvPr>
        </p:nvSpPr>
        <p:spPr>
          <a:xfrm>
            <a:off x="7122975" y="2127850"/>
            <a:ext cx="3514500" cy="95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1pPr>
            <a:lvl2pPr indent="-406400" lvl="1" marL="914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2pPr>
            <a:lvl3pPr indent="-406400" lvl="2" marL="1371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3pPr>
            <a:lvl4pPr indent="-406400" lvl="3" marL="1828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4pPr>
            <a:lvl5pPr indent="-406400" lvl="4" marL="22860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5pPr>
            <a:lvl6pPr indent="-406400" lvl="5" marL="274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6pPr>
            <a:lvl7pPr indent="-406400" lvl="6" marL="3200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7pPr>
            <a:lvl8pPr indent="-406400" lvl="7" marL="3657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8pPr>
            <a:lvl9pPr indent="-406400" lvl="8" marL="411480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9pPr>
          </a:lstStyle>
          <a:p/>
        </p:txBody>
      </p:sp>
      <p:sp>
        <p:nvSpPr>
          <p:cNvPr id="130" name="Google Shape;130;p25"/>
          <p:cNvSpPr txBox="1"/>
          <p:nvPr>
            <p:ph idx="4" type="body"/>
          </p:nvPr>
        </p:nvSpPr>
        <p:spPr>
          <a:xfrm>
            <a:off x="6844425" y="3163025"/>
            <a:ext cx="4071600" cy="293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55600" lvl="1" marL="914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55600" lvl="2" marL="1371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55600" lvl="3" marL="1828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55600" lvl="4" marL="22860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55600" lvl="5" marL="274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55600" lvl="6" marL="3200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55600" lvl="7" marL="3657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55600" lvl="8" marL="411480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cxnSp>
        <p:nvCxnSpPr>
          <p:cNvPr id="131" name="Google Shape;131;p25"/>
          <p:cNvCxnSpPr/>
          <p:nvPr/>
        </p:nvCxnSpPr>
        <p:spPr>
          <a:xfrm>
            <a:off x="6096000" y="2349525"/>
            <a:ext cx="0" cy="3906000"/>
          </a:xfrm>
          <a:prstGeom prst="straightConnector1">
            <a:avLst/>
          </a:prstGeom>
          <a:noFill/>
          <a:ln cap="flat" cmpd="sng" w="28575">
            <a:solidFill>
              <a:srgbClr val="DD3E4E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 2 Textos">
  <p:cSld name="1_Section Header_3_2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245204">
            <a:off x="5385474" y="-875063"/>
            <a:ext cx="8146825" cy="814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6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5" name="Google Shape;13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580225" y="2173850"/>
            <a:ext cx="3816000" cy="392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37" name="Google Shape;137;p26"/>
          <p:cNvSpPr txBox="1"/>
          <p:nvPr>
            <p:ph idx="2" type="body"/>
          </p:nvPr>
        </p:nvSpPr>
        <p:spPr>
          <a:xfrm>
            <a:off x="4568813" y="2173850"/>
            <a:ext cx="3816000" cy="392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Texto">
  <p:cSld name="1_Section Header_3_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0" name="Google Shape;140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7"/>
          <p:cNvSpPr txBox="1"/>
          <p:nvPr>
            <p:ph idx="1" type="body"/>
          </p:nvPr>
        </p:nvSpPr>
        <p:spPr>
          <a:xfrm>
            <a:off x="580225" y="2070350"/>
            <a:ext cx="7620600" cy="403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3655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3655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3655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3655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3655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3655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3655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3655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3655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42" name="Google Shape;1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929852" y="-898355"/>
            <a:ext cx="5315723" cy="507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ítulo + Dois destaques">
  <p:cSld name="CUSTOM_1_1_2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203600" y="367975"/>
            <a:ext cx="52623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" type="subTitle"/>
          </p:nvPr>
        </p:nvSpPr>
        <p:spPr>
          <a:xfrm>
            <a:off x="203600" y="744999"/>
            <a:ext cx="84156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6" name="Google Shape;146;p28"/>
          <p:cNvSpPr txBox="1"/>
          <p:nvPr>
            <p:ph idx="2" type="body"/>
          </p:nvPr>
        </p:nvSpPr>
        <p:spPr>
          <a:xfrm>
            <a:off x="1244350" y="2245800"/>
            <a:ext cx="6945000" cy="132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47" name="Google Shape;147;p28"/>
          <p:cNvSpPr txBox="1"/>
          <p:nvPr>
            <p:ph idx="3" type="subTitle"/>
          </p:nvPr>
        </p:nvSpPr>
        <p:spPr>
          <a:xfrm>
            <a:off x="1244350" y="1521900"/>
            <a:ext cx="88197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2000"/>
              <a:buFont typeface="Gothic A1"/>
              <a:buNone/>
              <a:defRPr b="1" sz="2000"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4" type="body"/>
          </p:nvPr>
        </p:nvSpPr>
        <p:spPr>
          <a:xfrm>
            <a:off x="1244350" y="4832725"/>
            <a:ext cx="6945000" cy="132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49" name="Google Shape;149;p28"/>
          <p:cNvSpPr txBox="1"/>
          <p:nvPr>
            <p:ph idx="5" type="subTitle"/>
          </p:nvPr>
        </p:nvSpPr>
        <p:spPr>
          <a:xfrm>
            <a:off x="1244350" y="4108825"/>
            <a:ext cx="88197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2000"/>
              <a:buFont typeface="Gothic A1"/>
              <a:buNone/>
              <a:defRPr b="1" sz="2000"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50" name="Google Shape;150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164417">
            <a:off x="8614223" y="-855187"/>
            <a:ext cx="5490072" cy="437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números">
  <p:cSld name="CUSTOM_1_1_2_1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type="title"/>
          </p:nvPr>
        </p:nvSpPr>
        <p:spPr>
          <a:xfrm>
            <a:off x="203600" y="367975"/>
            <a:ext cx="66948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9"/>
          <p:cNvSpPr txBox="1"/>
          <p:nvPr>
            <p:ph idx="1" type="subTitle"/>
          </p:nvPr>
        </p:nvSpPr>
        <p:spPr>
          <a:xfrm>
            <a:off x="203600" y="744997"/>
            <a:ext cx="107064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5" name="Google Shape;155;p29"/>
          <p:cNvSpPr txBox="1"/>
          <p:nvPr>
            <p:ph idx="2" type="body"/>
          </p:nvPr>
        </p:nvSpPr>
        <p:spPr>
          <a:xfrm>
            <a:off x="1401050" y="3421800"/>
            <a:ext cx="2390100" cy="211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68300" lvl="1" marL="914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68300" lvl="2" marL="1371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68300" lvl="3" marL="1828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68300" lvl="4" marL="22860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68300" lvl="5" marL="27432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68300" lvl="6" marL="3200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68300" lvl="7" marL="3657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68300" lvl="8" marL="4114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56" name="Google Shape;156;p29"/>
          <p:cNvSpPr txBox="1"/>
          <p:nvPr>
            <p:ph idx="3" type="subTitle"/>
          </p:nvPr>
        </p:nvSpPr>
        <p:spPr>
          <a:xfrm>
            <a:off x="1320550" y="1868400"/>
            <a:ext cx="2769900" cy="174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8pPr>
            <a:lvl9pPr lvl="8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9pPr>
          </a:lstStyle>
          <a:p/>
        </p:txBody>
      </p:sp>
      <p:pic>
        <p:nvPicPr>
          <p:cNvPr id="157" name="Google Shape;15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9"/>
          <p:cNvSpPr txBox="1"/>
          <p:nvPr>
            <p:ph idx="4" type="body"/>
          </p:nvPr>
        </p:nvSpPr>
        <p:spPr>
          <a:xfrm>
            <a:off x="4748100" y="3421800"/>
            <a:ext cx="2390100" cy="211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68300" lvl="1" marL="914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68300" lvl="2" marL="1371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68300" lvl="3" marL="1828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68300" lvl="4" marL="22860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68300" lvl="5" marL="27432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68300" lvl="6" marL="3200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68300" lvl="7" marL="3657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68300" lvl="8" marL="4114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59" name="Google Shape;159;p29"/>
          <p:cNvSpPr txBox="1"/>
          <p:nvPr>
            <p:ph idx="5" type="subTitle"/>
          </p:nvPr>
        </p:nvSpPr>
        <p:spPr>
          <a:xfrm>
            <a:off x="4667600" y="1868400"/>
            <a:ext cx="2769900" cy="174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8500"/>
              <a:buFont typeface="Gothic A1 Black"/>
              <a:buNone/>
              <a:defRPr sz="8500">
                <a:solidFill>
                  <a:schemeClr val="accent3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8pPr>
            <a:lvl9pPr lvl="8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9pPr>
          </a:lstStyle>
          <a:p/>
        </p:txBody>
      </p:sp>
      <p:sp>
        <p:nvSpPr>
          <p:cNvPr id="160" name="Google Shape;160;p29"/>
          <p:cNvSpPr txBox="1"/>
          <p:nvPr>
            <p:ph idx="6" type="body"/>
          </p:nvPr>
        </p:nvSpPr>
        <p:spPr>
          <a:xfrm>
            <a:off x="8141175" y="3421800"/>
            <a:ext cx="2390100" cy="211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68300" lvl="1" marL="914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68300" lvl="2" marL="1371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68300" lvl="3" marL="1828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68300" lvl="4" marL="22860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68300" lvl="5" marL="27432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68300" lvl="6" marL="3200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68300" lvl="7" marL="3657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68300" lvl="8" marL="4114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61" name="Google Shape;161;p29"/>
          <p:cNvSpPr txBox="1"/>
          <p:nvPr>
            <p:ph idx="7" type="subTitle"/>
          </p:nvPr>
        </p:nvSpPr>
        <p:spPr>
          <a:xfrm>
            <a:off x="8060675" y="1868400"/>
            <a:ext cx="2769900" cy="174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8500"/>
              <a:buFont typeface="Gothic A1 Black"/>
              <a:buNone/>
              <a:defRPr sz="8500">
                <a:solidFill>
                  <a:schemeClr val="accent2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8pPr>
            <a:lvl9pPr lvl="8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Ícones">
  <p:cSld name="1_Section Header_2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2136150" y="504125"/>
            <a:ext cx="7919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64" name="Google Shape;164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0"/>
          <p:cNvSpPr txBox="1"/>
          <p:nvPr>
            <p:ph idx="1" type="subTitle"/>
          </p:nvPr>
        </p:nvSpPr>
        <p:spPr>
          <a:xfrm>
            <a:off x="1265225" y="3378700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6" name="Google Shape;166;p30"/>
          <p:cNvSpPr txBox="1"/>
          <p:nvPr>
            <p:ph idx="2" type="subTitle"/>
          </p:nvPr>
        </p:nvSpPr>
        <p:spPr>
          <a:xfrm>
            <a:off x="4842325" y="3378700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7" name="Google Shape;167;p30"/>
          <p:cNvSpPr txBox="1"/>
          <p:nvPr>
            <p:ph idx="3" type="subTitle"/>
          </p:nvPr>
        </p:nvSpPr>
        <p:spPr>
          <a:xfrm>
            <a:off x="8419425" y="3378700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8" name="Google Shape;168;p30"/>
          <p:cNvSpPr txBox="1"/>
          <p:nvPr>
            <p:ph idx="4" type="subTitle"/>
          </p:nvPr>
        </p:nvSpPr>
        <p:spPr>
          <a:xfrm>
            <a:off x="1265225" y="5518275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9" name="Google Shape;169;p30"/>
          <p:cNvSpPr txBox="1"/>
          <p:nvPr>
            <p:ph idx="5" type="subTitle"/>
          </p:nvPr>
        </p:nvSpPr>
        <p:spPr>
          <a:xfrm>
            <a:off x="4842325" y="5518275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70" name="Google Shape;170;p30"/>
          <p:cNvSpPr txBox="1"/>
          <p:nvPr>
            <p:ph idx="6" type="subTitle"/>
          </p:nvPr>
        </p:nvSpPr>
        <p:spPr>
          <a:xfrm>
            <a:off x="8419425" y="5518275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poimentos">
  <p:cSld name="1_Section Header_2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type="title"/>
          </p:nvPr>
        </p:nvSpPr>
        <p:spPr>
          <a:xfrm>
            <a:off x="580225" y="504125"/>
            <a:ext cx="7919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73" name="Google Shape;173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1"/>
          <p:cNvSpPr txBox="1"/>
          <p:nvPr>
            <p:ph idx="1" type="body"/>
          </p:nvPr>
        </p:nvSpPr>
        <p:spPr>
          <a:xfrm>
            <a:off x="4083175" y="2130675"/>
            <a:ext cx="5252700" cy="132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75" name="Google Shape;175;p31"/>
          <p:cNvSpPr txBox="1"/>
          <p:nvPr>
            <p:ph idx="2" type="subTitle"/>
          </p:nvPr>
        </p:nvSpPr>
        <p:spPr>
          <a:xfrm>
            <a:off x="4083175" y="3459975"/>
            <a:ext cx="66711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1300"/>
              <a:buFont typeface="Gothic A1"/>
              <a:buNone/>
              <a:defRPr b="1" sz="1300"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5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76" name="Google Shape;176;p31"/>
          <p:cNvSpPr txBox="1"/>
          <p:nvPr>
            <p:ph idx="3" type="body"/>
          </p:nvPr>
        </p:nvSpPr>
        <p:spPr>
          <a:xfrm>
            <a:off x="4083175" y="4385050"/>
            <a:ext cx="5252700" cy="132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77" name="Google Shape;177;p31"/>
          <p:cNvSpPr txBox="1"/>
          <p:nvPr>
            <p:ph idx="4" type="subTitle"/>
          </p:nvPr>
        </p:nvSpPr>
        <p:spPr>
          <a:xfrm>
            <a:off x="4083175" y="5714350"/>
            <a:ext cx="66711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1300"/>
              <a:buFont typeface="Gothic A1"/>
              <a:buNone/>
              <a:defRPr b="1" sz="1300"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5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pic>
        <p:nvPicPr>
          <p:cNvPr id="178" name="Google Shape;17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8832" y="-39062"/>
            <a:ext cx="7186968" cy="693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2">
  <p:cSld name="TITLE_1_2">
    <p:bg>
      <p:bgPr>
        <a:solidFill>
          <a:srgbClr val="85D2D6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39000"/>
          </a:blip>
          <a:srcRect b="1820" l="0" r="0" t="1830"/>
          <a:stretch/>
        </p:blipFill>
        <p:spPr>
          <a:xfrm>
            <a:off x="2120500" y="0"/>
            <a:ext cx="700585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title"/>
          </p:nvPr>
        </p:nvSpPr>
        <p:spPr>
          <a:xfrm>
            <a:off x="2503050" y="2475675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533000" y="1756450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Exo 2 Light"/>
              <a:buNone/>
              <a:defRPr sz="22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Dois destaques">
  <p:cSld name="1_Section Header_1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type="title"/>
          </p:nvPr>
        </p:nvSpPr>
        <p:spPr>
          <a:xfrm>
            <a:off x="580225" y="504125"/>
            <a:ext cx="7919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32"/>
          <p:cNvSpPr txBox="1"/>
          <p:nvPr>
            <p:ph idx="1" type="body"/>
          </p:nvPr>
        </p:nvSpPr>
        <p:spPr>
          <a:xfrm>
            <a:off x="667100" y="3266525"/>
            <a:ext cx="3991200" cy="277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302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302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302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302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302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302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302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302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82" name="Google Shape;18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9775" y="6060612"/>
            <a:ext cx="784502" cy="58837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2"/>
          <p:cNvSpPr txBox="1"/>
          <p:nvPr>
            <p:ph idx="2" type="body"/>
          </p:nvPr>
        </p:nvSpPr>
        <p:spPr>
          <a:xfrm>
            <a:off x="5973800" y="3266525"/>
            <a:ext cx="3991200" cy="277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302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302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302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302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302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302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302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302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85" name="Google Shape;185;p32"/>
          <p:cNvSpPr txBox="1"/>
          <p:nvPr>
            <p:ph idx="3" type="subTitle"/>
          </p:nvPr>
        </p:nvSpPr>
        <p:spPr>
          <a:xfrm>
            <a:off x="667100" y="2265725"/>
            <a:ext cx="4405200" cy="94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Gothic A1 ExtraBold"/>
              <a:buNone/>
              <a:defRPr sz="22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Gothic A1 ExtraBold"/>
              <a:buNone/>
              <a:defRPr sz="21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Gothic A1 ExtraBold"/>
              <a:buNone/>
              <a:defRPr sz="17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9pPr>
          </a:lstStyle>
          <a:p/>
        </p:txBody>
      </p:sp>
      <p:sp>
        <p:nvSpPr>
          <p:cNvPr id="186" name="Google Shape;186;p32"/>
          <p:cNvSpPr txBox="1"/>
          <p:nvPr>
            <p:ph idx="4" type="subTitle"/>
          </p:nvPr>
        </p:nvSpPr>
        <p:spPr>
          <a:xfrm>
            <a:off x="5973800" y="2265725"/>
            <a:ext cx="4405200" cy="94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Gothic A1 ExtraBold"/>
              <a:buNone/>
              <a:defRPr sz="22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Gothic A1 ExtraBold"/>
              <a:buNone/>
              <a:defRPr sz="21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Gothic A1 ExtraBold"/>
              <a:buNone/>
              <a:defRPr sz="17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s">
  <p:cSld name="CUSTOM_1_2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3"/>
          <p:cNvSpPr txBox="1"/>
          <p:nvPr>
            <p:ph type="title"/>
          </p:nvPr>
        </p:nvSpPr>
        <p:spPr>
          <a:xfrm>
            <a:off x="7349150" y="1879163"/>
            <a:ext cx="4995300" cy="511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3"/>
          <p:cNvSpPr txBox="1"/>
          <p:nvPr>
            <p:ph idx="1" type="subTitle"/>
          </p:nvPr>
        </p:nvSpPr>
        <p:spPr>
          <a:xfrm>
            <a:off x="7349150" y="2482835"/>
            <a:ext cx="4650300" cy="249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fográficos">
  <p:cSld name="CUSTOM_1_2_2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4"/>
          <p:cNvSpPr txBox="1"/>
          <p:nvPr>
            <p:ph type="title"/>
          </p:nvPr>
        </p:nvSpPr>
        <p:spPr>
          <a:xfrm>
            <a:off x="203600" y="367975"/>
            <a:ext cx="66948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34"/>
          <p:cNvSpPr txBox="1"/>
          <p:nvPr>
            <p:ph idx="1" type="subTitle"/>
          </p:nvPr>
        </p:nvSpPr>
        <p:spPr>
          <a:xfrm>
            <a:off x="203600" y="744997"/>
            <a:ext cx="107064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ronograma">
  <p:cSld name="CUSTOM_1_2_2_1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5"/>
          <p:cNvSpPr txBox="1"/>
          <p:nvPr>
            <p:ph type="title"/>
          </p:nvPr>
        </p:nvSpPr>
        <p:spPr>
          <a:xfrm>
            <a:off x="203600" y="367975"/>
            <a:ext cx="66948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35"/>
          <p:cNvSpPr txBox="1"/>
          <p:nvPr>
            <p:ph idx="1" type="subTitle"/>
          </p:nvPr>
        </p:nvSpPr>
        <p:spPr>
          <a:xfrm>
            <a:off x="203600" y="744997"/>
            <a:ext cx="107064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9" name="Google Shape;199;p35"/>
          <p:cNvSpPr txBox="1"/>
          <p:nvPr>
            <p:ph idx="2" type="title"/>
          </p:nvPr>
        </p:nvSpPr>
        <p:spPr>
          <a:xfrm>
            <a:off x="425575" y="1817300"/>
            <a:ext cx="30594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200" name="Google Shape;200;p35"/>
          <p:cNvSpPr txBox="1"/>
          <p:nvPr>
            <p:ph idx="3" type="title"/>
          </p:nvPr>
        </p:nvSpPr>
        <p:spPr>
          <a:xfrm>
            <a:off x="425575" y="3190350"/>
            <a:ext cx="30594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201" name="Google Shape;201;p35"/>
          <p:cNvSpPr txBox="1"/>
          <p:nvPr>
            <p:ph idx="4" type="title"/>
          </p:nvPr>
        </p:nvSpPr>
        <p:spPr>
          <a:xfrm>
            <a:off x="425575" y="4922800"/>
            <a:ext cx="30594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202" name="Google Shape;202;p35"/>
          <p:cNvSpPr txBox="1"/>
          <p:nvPr>
            <p:ph idx="5" type="title"/>
          </p:nvPr>
        </p:nvSpPr>
        <p:spPr>
          <a:xfrm>
            <a:off x="2196850" y="1817300"/>
            <a:ext cx="51069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/>
        </p:txBody>
      </p:sp>
      <p:sp>
        <p:nvSpPr>
          <p:cNvPr id="203" name="Google Shape;203;p35"/>
          <p:cNvSpPr txBox="1"/>
          <p:nvPr>
            <p:ph idx="6" type="title"/>
          </p:nvPr>
        </p:nvSpPr>
        <p:spPr>
          <a:xfrm>
            <a:off x="2196850" y="3190350"/>
            <a:ext cx="51069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/>
        </p:txBody>
      </p:sp>
      <p:sp>
        <p:nvSpPr>
          <p:cNvPr id="204" name="Google Shape;204;p35"/>
          <p:cNvSpPr txBox="1"/>
          <p:nvPr>
            <p:ph idx="7" type="title"/>
          </p:nvPr>
        </p:nvSpPr>
        <p:spPr>
          <a:xfrm>
            <a:off x="2196850" y="4922800"/>
            <a:ext cx="51069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/>
        </p:txBody>
      </p:sp>
      <p:pic>
        <p:nvPicPr>
          <p:cNvPr id="205" name="Google Shape;20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00000">
            <a:off x="6994628" y="1"/>
            <a:ext cx="7110395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elas">
  <p:cSld name="CUSTOM_1_2_1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6"/>
          <p:cNvSpPr txBox="1"/>
          <p:nvPr>
            <p:ph type="title"/>
          </p:nvPr>
        </p:nvSpPr>
        <p:spPr>
          <a:xfrm>
            <a:off x="203600" y="367975"/>
            <a:ext cx="66948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36"/>
          <p:cNvSpPr txBox="1"/>
          <p:nvPr>
            <p:ph idx="1" type="subTitle"/>
          </p:nvPr>
        </p:nvSpPr>
        <p:spPr>
          <a:xfrm>
            <a:off x="203600" y="744997"/>
            <a:ext cx="107064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racapa">
  <p:cSld name="CUSTOM_1_2_1_1">
    <p:bg>
      <p:bgPr>
        <a:solidFill>
          <a:schemeClr val="accen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7"/>
          <p:cNvPicPr preferRelativeResize="0"/>
          <p:nvPr/>
        </p:nvPicPr>
        <p:blipFill rotWithShape="1">
          <a:blip r:embed="rId2">
            <a:alphaModFix/>
          </a:blip>
          <a:srcRect b="59" l="0" r="0" t="59"/>
          <a:stretch/>
        </p:blipFill>
        <p:spPr>
          <a:xfrm rot="2">
            <a:off x="6666853" y="906027"/>
            <a:ext cx="7110396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403" y="1141550"/>
            <a:ext cx="3189151" cy="241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2 1">
  <p:cSld name="TITLE_1_2_1"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/>
          <p:cNvPicPr preferRelativeResize="0"/>
          <p:nvPr/>
        </p:nvPicPr>
        <p:blipFill rotWithShape="1">
          <a:blip r:embed="rId2">
            <a:alphaModFix amt="39000"/>
          </a:blip>
          <a:srcRect b="1820" l="0" r="0" t="1830"/>
          <a:stretch/>
        </p:blipFill>
        <p:spPr>
          <a:xfrm>
            <a:off x="2120500" y="0"/>
            <a:ext cx="700585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/>
          <p:nvPr>
            <p:ph type="title"/>
          </p:nvPr>
        </p:nvSpPr>
        <p:spPr>
          <a:xfrm>
            <a:off x="2503050" y="2475675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500"/>
              <a:buFont typeface="Exo 2"/>
              <a:buNone/>
              <a:defRPr b="1" sz="45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" type="subTitle"/>
          </p:nvPr>
        </p:nvSpPr>
        <p:spPr>
          <a:xfrm>
            <a:off x="4533000" y="1756450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500"/>
              <a:buFont typeface="Exo 2 Light"/>
              <a:buNone/>
              <a:defRPr sz="1500">
                <a:solidFill>
                  <a:srgbClr val="DD3E4E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400"/>
              <a:buNone/>
              <a:defRPr>
                <a:solidFill>
                  <a:srgbClr val="DD3E4E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000"/>
              <a:buNone/>
              <a:defRPr>
                <a:solidFill>
                  <a:srgbClr val="DD3E4E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9pPr>
          </a:lstStyle>
          <a:p/>
        </p:txBody>
      </p:sp>
      <p:pic>
        <p:nvPicPr>
          <p:cNvPr id="31" name="Google Shape;3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/>
          <p:nvPr>
            <p:ph idx="2" type="subTitle"/>
          </p:nvPr>
        </p:nvSpPr>
        <p:spPr>
          <a:xfrm>
            <a:off x="3131850" y="4025600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2200"/>
              <a:buFont typeface="Exo 2 Light"/>
              <a:buNone/>
              <a:defRPr sz="2200">
                <a:solidFill>
                  <a:srgbClr val="DD3E4E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400"/>
              <a:buNone/>
              <a:defRPr>
                <a:solidFill>
                  <a:srgbClr val="DD3E4E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000"/>
              <a:buNone/>
              <a:defRPr>
                <a:solidFill>
                  <a:srgbClr val="DD3E4E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">
  <p:cSld name="TITLE_1_1">
    <p:bg>
      <p:bgPr>
        <a:solidFill>
          <a:srgbClr val="FF815F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6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1522125" y="53798"/>
            <a:ext cx="86093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/>
          <p:nvPr>
            <p:ph type="title"/>
          </p:nvPr>
        </p:nvSpPr>
        <p:spPr>
          <a:xfrm>
            <a:off x="38050" y="2475675"/>
            <a:ext cx="12153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4533000" y="172197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7" name="Google Shape;3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Exo 2 Light"/>
              <a:buNone/>
              <a:defRPr sz="2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 1">
  <p:cSld name="TITLE_1_1_1">
    <p:bg>
      <p:bgPr>
        <a:solidFill>
          <a:srgbClr val="FDE37E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7"/>
          <p:cNvPicPr preferRelativeResize="0"/>
          <p:nvPr/>
        </p:nvPicPr>
        <p:blipFill rotWithShape="1">
          <a:blip r:embed="rId2">
            <a:alphaModFix amt="32000"/>
          </a:blip>
          <a:srcRect b="10803" l="0" r="0" t="10795"/>
          <a:stretch/>
        </p:blipFill>
        <p:spPr>
          <a:xfrm>
            <a:off x="1522125" y="53798"/>
            <a:ext cx="86093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type="title"/>
          </p:nvPr>
        </p:nvSpPr>
        <p:spPr>
          <a:xfrm>
            <a:off x="38050" y="2475675"/>
            <a:ext cx="12153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4500"/>
              <a:buFont typeface="Exo 2"/>
              <a:buNone/>
              <a:defRPr b="1" sz="4500">
                <a:solidFill>
                  <a:srgbClr val="232323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" type="subTitle"/>
          </p:nvPr>
        </p:nvSpPr>
        <p:spPr>
          <a:xfrm>
            <a:off x="4533000" y="172197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500"/>
              <a:buFont typeface="Exo 2 Light"/>
              <a:buNone/>
              <a:defRPr sz="1500">
                <a:solidFill>
                  <a:srgbClr val="232323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400"/>
              <a:buNone/>
              <a:defRPr>
                <a:solidFill>
                  <a:srgbClr val="232323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000"/>
              <a:buNone/>
              <a:defRPr>
                <a:solidFill>
                  <a:srgbClr val="232323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9pPr>
          </a:lstStyle>
          <a:p/>
        </p:txBody>
      </p:sp>
      <p:pic>
        <p:nvPicPr>
          <p:cNvPr id="43" name="Google Shape;4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2500"/>
              <a:buFont typeface="Exo 2 Light"/>
              <a:buNone/>
              <a:defRPr sz="2500">
                <a:solidFill>
                  <a:srgbClr val="232323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400"/>
              <a:buNone/>
              <a:defRPr>
                <a:solidFill>
                  <a:srgbClr val="232323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000"/>
              <a:buNone/>
              <a:defRPr>
                <a:solidFill>
                  <a:srgbClr val="232323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rgbClr val="232323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743275" y="992501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subTitle"/>
          </p:nvPr>
        </p:nvSpPr>
        <p:spPr>
          <a:xfrm>
            <a:off x="743275" y="26122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3018050" y="2479125"/>
            <a:ext cx="6467400" cy="304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indent="-323850" lvl="1" marL="914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2pPr>
            <a:lvl3pPr indent="-323850" lvl="2" marL="1371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3pPr>
            <a:lvl4pPr indent="-323850" lvl="3" marL="18288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4pPr>
            <a:lvl5pPr indent="-323850" lvl="4" marL="22860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5pPr>
            <a:lvl6pPr indent="-323850" lvl="5" marL="27432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6pPr>
            <a:lvl7pPr indent="-323850" lvl="6" marL="3200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7pPr>
            <a:lvl8pPr indent="-323850" lvl="7" marL="3657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8pPr>
            <a:lvl9pPr indent="-323850" lvl="8" marL="41148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" type="title">
  <p:cSld name="TITL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ctrTitle"/>
          </p:nvPr>
        </p:nvSpPr>
        <p:spPr>
          <a:xfrm>
            <a:off x="1524000" y="3451996"/>
            <a:ext cx="91440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300"/>
              <a:buFont typeface="Calibri"/>
              <a:buNone/>
              <a:defRPr b="1" sz="53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" type="subTitle"/>
          </p:nvPr>
        </p:nvSpPr>
        <p:spPr>
          <a:xfrm>
            <a:off x="1524000" y="5140419"/>
            <a:ext cx="9144000" cy="7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58" name="Google Shape;5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76763" y="765350"/>
            <a:ext cx="3238474" cy="244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31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26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33.xml"/><Relationship Id="rId28" Type="http://schemas.openxmlformats.org/officeDocument/2006/relationships/theme" Target="../theme/theme2.xml"/><Relationship Id="rId27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thic A1"/>
              <a:buNone/>
              <a:defRPr i="0" sz="44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9pPr>
          </a:lstStyle>
          <a:p/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thic A1"/>
              <a:buChar char="•"/>
              <a:defRPr i="0" sz="2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thic A1"/>
              <a:buChar char="•"/>
              <a:defRPr i="0" sz="24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othic A1"/>
              <a:buChar char="•"/>
              <a:defRPr i="0" sz="20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n5i-kl3rr5asecyuCS7A8h7X13adJ_E3/view" TargetMode="External"/><Relationship Id="rId4" Type="http://schemas.openxmlformats.org/officeDocument/2006/relationships/image" Target="../media/image2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6462" y="1484700"/>
            <a:ext cx="4139076" cy="313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8"/>
          <p:cNvSpPr txBox="1"/>
          <p:nvPr/>
        </p:nvSpPr>
        <p:spPr>
          <a:xfrm>
            <a:off x="1524000" y="4773219"/>
            <a:ext cx="9144000" cy="7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232323"/>
                </a:solidFill>
                <a:latin typeface="Gothic A1"/>
                <a:ea typeface="Gothic A1"/>
                <a:cs typeface="Gothic A1"/>
                <a:sym typeface="Gothic A1"/>
              </a:rPr>
              <a:t>Formação Continuada de Educadores</a:t>
            </a:r>
            <a:endParaRPr sz="2400">
              <a:solidFill>
                <a:srgbClr val="232323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7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Escreva como você vai explicar o que é a Atividade Zero para os seus alunos. 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Faça o roteiro exatamente como você diria para eles. 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Lembre-se de ser objetivo e rápido.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82" name="Google Shape;282;p47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Momento de preparação para a prática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47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8"/>
          <p:cNvSpPr txBox="1"/>
          <p:nvPr>
            <p:ph idx="2" type="subTitle"/>
          </p:nvPr>
        </p:nvSpPr>
        <p:spPr>
          <a:xfrm>
            <a:off x="1347150" y="228600"/>
            <a:ext cx="9498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Prática A (3 minutos): </a:t>
            </a:r>
            <a:endParaRPr>
              <a:solidFill>
                <a:srgbClr val="49190C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000"/>
              <a:buFont typeface="Exo 2 Light"/>
              <a:buChar char="○"/>
            </a:pPr>
            <a:r>
              <a:rPr lang="pt-BR" sz="2000">
                <a:solidFill>
                  <a:srgbClr val="49190C"/>
                </a:solidFill>
                <a:latin typeface="Exo 2 Light"/>
                <a:ea typeface="Exo 2 Light"/>
                <a:cs typeface="Exo 2 Light"/>
                <a:sym typeface="Exo 2 Light"/>
              </a:rPr>
              <a:t>Professor(a) A pratica</a:t>
            </a:r>
            <a:endParaRPr sz="2000">
              <a:solidFill>
                <a:srgbClr val="49190C"/>
              </a:solidFill>
              <a:latin typeface="Exo 2 Light"/>
              <a:ea typeface="Exo 2 Light"/>
              <a:cs typeface="Exo 2 Light"/>
              <a:sym typeface="Exo 2 Light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Perguntas A (3 minutos): </a:t>
            </a:r>
            <a:endParaRPr>
              <a:solidFill>
                <a:srgbClr val="49190C"/>
              </a:solidFill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000"/>
              <a:buFont typeface="Exo 2 Light"/>
              <a:buChar char="○"/>
            </a:pPr>
            <a:r>
              <a:rPr lang="pt-BR" sz="2000">
                <a:solidFill>
                  <a:srgbClr val="49190C"/>
                </a:solidFill>
                <a:latin typeface="Exo 2 Light"/>
                <a:ea typeface="Exo 2 Light"/>
                <a:cs typeface="Exo 2 Light"/>
                <a:sym typeface="Exo 2 Light"/>
              </a:rPr>
              <a:t>Professor(a) A ouve as perguntas feitas pelo Professor(a) B e reflete em formas de reação e adaptação do roteiro</a:t>
            </a:r>
            <a:endParaRPr sz="2000"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Prática B (3 minutos): </a:t>
            </a:r>
            <a:endParaRPr>
              <a:solidFill>
                <a:srgbClr val="49190C"/>
              </a:solidFill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000"/>
              <a:buFont typeface="Exo 2 Light"/>
              <a:buChar char="○"/>
            </a:pPr>
            <a:r>
              <a:rPr lang="pt-BR" sz="2000">
                <a:solidFill>
                  <a:srgbClr val="49190C"/>
                </a:solidFill>
                <a:latin typeface="Exo 2 Light"/>
                <a:ea typeface="Exo 2 Light"/>
                <a:cs typeface="Exo 2 Light"/>
                <a:sym typeface="Exo 2 Light"/>
              </a:rPr>
              <a:t>Professor(a) B pratica</a:t>
            </a:r>
            <a:endParaRPr sz="2000">
              <a:solidFill>
                <a:srgbClr val="4919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Perguntas B (3 minutos): </a:t>
            </a:r>
            <a:endParaRPr>
              <a:solidFill>
                <a:srgbClr val="49190C"/>
              </a:solidFill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000"/>
              <a:buFont typeface="Exo 2 Light"/>
              <a:buChar char="○"/>
            </a:pPr>
            <a:r>
              <a:rPr lang="pt-BR" sz="2000">
                <a:solidFill>
                  <a:srgbClr val="49190C"/>
                </a:solidFill>
                <a:latin typeface="Exo 2 Light"/>
                <a:ea typeface="Exo 2 Light"/>
                <a:cs typeface="Exo 2 Light"/>
                <a:sym typeface="Exo 2 Light"/>
              </a:rPr>
              <a:t>Professor(a) B ouve as perguntas feitas pelo Professor(a) A e reflete em formas de reação e adaptação do roteiro</a:t>
            </a:r>
            <a:endParaRPr sz="2000">
              <a:solidFill>
                <a:srgbClr val="49190C"/>
              </a:solidFill>
              <a:latin typeface="Exo 2 Light"/>
              <a:ea typeface="Exo 2 Light"/>
              <a:cs typeface="Exo 2 Light"/>
              <a:sym typeface="Exo 2 Light"/>
            </a:endParaRPr>
          </a:p>
        </p:txBody>
      </p:sp>
      <p:sp>
        <p:nvSpPr>
          <p:cNvPr id="289" name="Google Shape;289;p48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Prática: formem duplas</a:t>
            </a:r>
            <a:endParaRPr/>
          </a:p>
        </p:txBody>
      </p:sp>
      <p:sp>
        <p:nvSpPr>
          <p:cNvPr id="290" name="Google Shape;290;p48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12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9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Qual foi o principal aprendizado dessa reunião? 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O que vocês estão animados para usar? 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Alguém tem alguma pergunta?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96" name="Google Shape;296;p49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Reflexão final</a:t>
            </a:r>
            <a:endParaRPr/>
          </a:p>
        </p:txBody>
      </p:sp>
      <p:sp>
        <p:nvSpPr>
          <p:cNvPr id="297" name="Google Shape;297;p49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7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0"/>
          <p:cNvSpPr txBox="1"/>
          <p:nvPr>
            <p:ph idx="1" type="subTitle"/>
          </p:nvPr>
        </p:nvSpPr>
        <p:spPr>
          <a:xfrm>
            <a:off x="820725" y="2079050"/>
            <a:ext cx="11104800" cy="414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Atividade Zero é: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pt-BR" sz="2200"/>
              <a:t>Uma atividade que deve ser realizada pelos alunos enquanto você faz o Acolhimento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pt-BR" sz="2200"/>
              <a:t>Está sempre escrita no mesmo lugar e é feita todos os dias, sem exceção, garantindo previsibilidade da rotina</a:t>
            </a:r>
            <a:endParaRPr sz="2200"/>
          </a:p>
        </p:txBody>
      </p:sp>
      <p:sp>
        <p:nvSpPr>
          <p:cNvPr id="304" name="Google Shape;304;p50"/>
          <p:cNvSpPr txBox="1"/>
          <p:nvPr>
            <p:ph type="title"/>
          </p:nvPr>
        </p:nvSpPr>
        <p:spPr>
          <a:xfrm>
            <a:off x="820725" y="1058400"/>
            <a:ext cx="9738900" cy="122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Conclusão </a:t>
            </a:r>
            <a:endParaRPr/>
          </a:p>
        </p:txBody>
      </p:sp>
      <p:sp>
        <p:nvSpPr>
          <p:cNvPr id="305" name="Google Shape;305;p50"/>
          <p:cNvSpPr txBox="1"/>
          <p:nvPr/>
        </p:nvSpPr>
        <p:spPr>
          <a:xfrm>
            <a:off x="4596000" y="63447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rPr>
              <a:t>3</a:t>
            </a:r>
            <a:r>
              <a:rPr lang="pt-BR">
                <a:solidFill>
                  <a:schemeClr val="lt1"/>
                </a:solidFill>
              </a:rPr>
              <a:t> </a:t>
            </a:r>
            <a:r>
              <a:rPr lang="pt-BR"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06" name="Google Shape;306;p50"/>
          <p:cNvSpPr txBox="1"/>
          <p:nvPr>
            <p:ph idx="1" type="subTitle"/>
          </p:nvPr>
        </p:nvSpPr>
        <p:spPr>
          <a:xfrm>
            <a:off x="820725" y="4082175"/>
            <a:ext cx="8418900" cy="292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pt-BR" sz="2200"/>
              <a:t>Deve ser completada pelos alunos sem explicação ou intervenção, dando aos alunos a oportunidade de desenvolverem autonomia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pt-BR" sz="2200"/>
              <a:t>Deve ser rápida, mas não necessariamente fácil, durando até 5 minutos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pt-BR" sz="2200"/>
              <a:t>Deve resultar num produto escrito pelo aluno</a:t>
            </a:r>
            <a:endParaRPr sz="22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9"/>
          <p:cNvSpPr txBox="1"/>
          <p:nvPr>
            <p:ph type="title"/>
          </p:nvPr>
        </p:nvSpPr>
        <p:spPr>
          <a:xfrm>
            <a:off x="2503050" y="3230913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Atividade Zero</a:t>
            </a:r>
            <a:endParaRPr/>
          </a:p>
        </p:txBody>
      </p:sp>
      <p:sp>
        <p:nvSpPr>
          <p:cNvPr id="224" name="Google Shape;224;p39"/>
          <p:cNvSpPr txBox="1"/>
          <p:nvPr>
            <p:ph idx="1" type="subTitle"/>
          </p:nvPr>
        </p:nvSpPr>
        <p:spPr>
          <a:xfrm>
            <a:off x="4533000" y="2477188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Reunião 3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815F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"/>
          <p:cNvSpPr txBox="1"/>
          <p:nvPr>
            <p:ph idx="2" type="body"/>
          </p:nvPr>
        </p:nvSpPr>
        <p:spPr>
          <a:xfrm>
            <a:off x="3018050" y="2479125"/>
            <a:ext cx="7808100" cy="304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000">
                <a:latin typeface="Exo 2 Medium"/>
                <a:ea typeface="Exo 2 Medium"/>
                <a:cs typeface="Exo 2 Medium"/>
                <a:sym typeface="Exo 2 Medium"/>
              </a:rPr>
              <a:t>Para começarmos, por favor:</a:t>
            </a:r>
            <a:endParaRPr sz="2000">
              <a:latin typeface="Exo 2 Medium"/>
              <a:ea typeface="Exo 2 Medium"/>
              <a:cs typeface="Exo 2 Medium"/>
              <a:sym typeface="Exo 2 Medium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Exo 2 Medium"/>
              <a:ea typeface="Exo 2 Medium"/>
              <a:cs typeface="Exo 2 Medium"/>
              <a:sym typeface="Exo 2 Medium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/>
              <a:t>Pegue uma folha de atividades na entrada da sala</a:t>
            </a:r>
            <a:endParaRPr sz="1800"/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/>
              <a:t>Sente-se individualmente</a:t>
            </a:r>
            <a:endParaRPr sz="1800"/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/>
              <a:t>Pegue um lápis ou uma caneta</a:t>
            </a:r>
            <a:endParaRPr sz="1800"/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/>
              <a:t>Responda às perguntas 1 e 2 da Folha de Atividades</a:t>
            </a:r>
            <a:endParaRPr sz="1800"/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/>
              <a:t>Se você acabar antes do tempo, pode fazer a 3 também</a:t>
            </a:r>
            <a:endParaRPr sz="1800"/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1800"/>
              <a:t>Vocês têm cinco minutos</a:t>
            </a:r>
            <a:endParaRPr sz="1800"/>
          </a:p>
        </p:txBody>
      </p:sp>
      <p:sp>
        <p:nvSpPr>
          <p:cNvPr id="230" name="Google Shape;230;p40"/>
          <p:cNvSpPr txBox="1"/>
          <p:nvPr/>
        </p:nvSpPr>
        <p:spPr>
          <a:xfrm>
            <a:off x="0" y="388267"/>
            <a:ext cx="121920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9BD3"/>
              </a:buClr>
              <a:buSzPts val="4000"/>
              <a:buFont typeface="Avenir"/>
              <a:buNone/>
            </a:pPr>
            <a:r>
              <a:t/>
            </a:r>
            <a:endParaRPr/>
          </a:p>
        </p:txBody>
      </p:sp>
      <p:sp>
        <p:nvSpPr>
          <p:cNvPr id="231" name="Google Shape;231;p40"/>
          <p:cNvSpPr txBox="1"/>
          <p:nvPr>
            <p:ph type="title"/>
          </p:nvPr>
        </p:nvSpPr>
        <p:spPr>
          <a:xfrm>
            <a:off x="743275" y="992501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Bem-vindos à reunião de professores!</a:t>
            </a:r>
            <a:endParaRPr/>
          </a:p>
        </p:txBody>
      </p:sp>
      <p:sp>
        <p:nvSpPr>
          <p:cNvPr id="232" name="Google Shape;232;p40"/>
          <p:cNvSpPr txBox="1"/>
          <p:nvPr>
            <p:ph idx="1" type="subTitle"/>
          </p:nvPr>
        </p:nvSpPr>
        <p:spPr>
          <a:xfrm>
            <a:off x="743275" y="26122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Reunião 3</a:t>
            </a:r>
            <a:endParaRPr/>
          </a:p>
        </p:txBody>
      </p:sp>
      <p:cxnSp>
        <p:nvCxnSpPr>
          <p:cNvPr id="233" name="Google Shape;233;p40"/>
          <p:cNvCxnSpPr/>
          <p:nvPr/>
        </p:nvCxnSpPr>
        <p:spPr>
          <a:xfrm>
            <a:off x="3162252" y="3363650"/>
            <a:ext cx="0" cy="24021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4" name="Google Shape;234;p40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/>
              <a:t> </a:t>
            </a:r>
            <a:r>
              <a:rPr lang="pt-BR"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1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49190C"/>
                </a:solidFill>
                <a:latin typeface="Exo 2"/>
                <a:ea typeface="Exo 2"/>
                <a:cs typeface="Exo 2"/>
                <a:sym typeface="Exo 2"/>
              </a:rPr>
              <a:t>Os objetivos da reunião são:</a:t>
            </a:r>
            <a:endParaRPr b="1">
              <a:solidFill>
                <a:srgbClr val="49190C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Trabalhar uma estratégia para um bom começo de aula:</a:t>
            </a:r>
            <a:endParaRPr>
              <a:solidFill>
                <a:srgbClr val="49190C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000"/>
              <a:buFont typeface="Exo 2 Light"/>
              <a:buChar char="○"/>
            </a:pPr>
            <a:r>
              <a:rPr lang="pt-BR" sz="2000">
                <a:solidFill>
                  <a:srgbClr val="49190C"/>
                </a:solidFill>
                <a:latin typeface="Exo 2 Light"/>
                <a:ea typeface="Exo 2 Light"/>
                <a:cs typeface="Exo 2 Light"/>
                <a:sym typeface="Exo 2 Light"/>
              </a:rPr>
              <a:t>Estratégia didática 3: Atividade Zero</a:t>
            </a:r>
            <a:endParaRPr sz="2000">
              <a:solidFill>
                <a:srgbClr val="49190C"/>
              </a:solidFill>
              <a:latin typeface="Exo 2 Light"/>
              <a:ea typeface="Exo 2 Light"/>
              <a:cs typeface="Exo 2 Light"/>
              <a:sym typeface="Exo 2 Light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Entender a importância de um bom começo de aula e seu impacto no aprendizado dos alunos.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Praticar e planejar a sua Atividade Zero de amanhã.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40" name="Google Shape;240;p41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Objetivos da Reunião</a:t>
            </a:r>
            <a:endParaRPr/>
          </a:p>
        </p:txBody>
      </p:sp>
      <p:sp>
        <p:nvSpPr>
          <p:cNvPr id="241" name="Google Shape;241;p41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2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"/>
          <p:cNvSpPr txBox="1"/>
          <p:nvPr>
            <p:ph idx="2" type="subTitle"/>
          </p:nvPr>
        </p:nvSpPr>
        <p:spPr>
          <a:xfrm>
            <a:off x="2165250" y="1020650"/>
            <a:ext cx="8202300" cy="5264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Como é o início da sua aula?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Quanto tempo demora até os alunos estarem concentrados e prontos para aprender e você para ensinar?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47" name="Google Shape;247;p42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Momento para reflexão coletiva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42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 txBox="1"/>
          <p:nvPr>
            <p:ph idx="2" type="subTitle"/>
          </p:nvPr>
        </p:nvSpPr>
        <p:spPr>
          <a:xfrm>
            <a:off x="1636800" y="0"/>
            <a:ext cx="89187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Em média, 20 a 30% do tempo da aula são perdidos.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Perder tempo no início da aula pode significar a perda de 40 dias no ano!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Um começo bagunçado pode afetar o aprendizado do dia inteiro.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Alunos gostam e se beneficiam da rotina - a previsibilidade reduz a ansiedade.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54" name="Google Shape;254;p43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consolidação</a:t>
            </a:r>
            <a:endParaRPr/>
          </a:p>
        </p:txBody>
      </p:sp>
      <p:sp>
        <p:nvSpPr>
          <p:cNvPr id="255" name="Google Shape;255;p43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3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4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3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  <p:sp>
        <p:nvSpPr>
          <p:cNvPr id="261" name="Google Shape;261;p44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/>
              <a:t>Estratégia Estratégia didática 3: Atividade Zero</a:t>
            </a:r>
            <a:endParaRPr sz="4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2" name="Google Shape;262;p44" title="Técnica 3 - Atividade Zer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4616" y="1214125"/>
            <a:ext cx="8722771" cy="4906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5"/>
          <p:cNvSpPr txBox="1"/>
          <p:nvPr>
            <p:ph idx="2" type="subTitle"/>
          </p:nvPr>
        </p:nvSpPr>
        <p:spPr>
          <a:xfrm>
            <a:off x="1407300" y="0"/>
            <a:ext cx="93777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Responda, individualmente, às questões 4 e 5 da folha de atividades.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68" name="Google Shape;268;p45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reflexão individual</a:t>
            </a:r>
            <a:endParaRPr/>
          </a:p>
        </p:txBody>
      </p:sp>
      <p:sp>
        <p:nvSpPr>
          <p:cNvPr id="269" name="Google Shape;269;p45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6"/>
          <p:cNvSpPr txBox="1"/>
          <p:nvPr>
            <p:ph idx="2" type="subTitle"/>
          </p:nvPr>
        </p:nvSpPr>
        <p:spPr>
          <a:xfrm>
            <a:off x="1744950" y="0"/>
            <a:ext cx="87024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Compartilhe sua resposta com o grupo! Alguém se voluntaria?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75" name="Google Shape;275;p46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compartilhar impressões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46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232323"/>
      </a:dk1>
      <a:lt1>
        <a:srgbClr val="FFFFFF"/>
      </a:lt1>
      <a:dk2>
        <a:srgbClr val="44546A"/>
      </a:dk2>
      <a:lt2>
        <a:srgbClr val="E7E6E6"/>
      </a:lt2>
      <a:accent1>
        <a:srgbClr val="DD3E4E"/>
      </a:accent1>
      <a:accent2>
        <a:srgbClr val="FF815F"/>
      </a:accent2>
      <a:accent3>
        <a:srgbClr val="85D2D6"/>
      </a:accent3>
      <a:accent4>
        <a:srgbClr val="FDE37E"/>
      </a:accent4>
      <a:accent5>
        <a:srgbClr val="3FAF77"/>
      </a:accent5>
      <a:accent6>
        <a:srgbClr val="232323"/>
      </a:accent6>
      <a:hlink>
        <a:srgbClr val="85D2D6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