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3" r:id="rId3"/>
    <p:sldMasterId id="214748368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12192000"/>
  <p:notesSz cx="6858000" cy="9144000"/>
  <p:embeddedFontLst>
    <p:embeddedFont>
      <p:font typeface="Exo 2 Light"/>
      <p:regular r:id="rId22"/>
      <p:bold r:id="rId23"/>
      <p:italic r:id="rId24"/>
      <p:boldItalic r:id="rId25"/>
    </p:embeddedFont>
    <p:embeddedFont>
      <p:font typeface="Gothic A1"/>
      <p:regular r:id="rId26"/>
      <p:bold r:id="rId27"/>
    </p:embeddedFont>
    <p:embeddedFont>
      <p:font typeface="Gothic A1 Black"/>
      <p:bold r:id="rId28"/>
    </p:embeddedFont>
    <p:embeddedFont>
      <p:font typeface="Exo 2 Medium"/>
      <p:regular r:id="rId29"/>
      <p:bold r:id="rId30"/>
      <p:italic r:id="rId31"/>
      <p:boldItalic r:id="rId32"/>
    </p:embeddedFont>
    <p:embeddedFont>
      <p:font typeface="Exo 2"/>
      <p:regular r:id="rId33"/>
      <p:bold r:id="rId34"/>
      <p:italic r:id="rId35"/>
      <p:boldItalic r:id="rId36"/>
    </p:embeddedFont>
    <p:embeddedFont>
      <p:font typeface="Gothic A1 Light"/>
      <p:regular r:id="rId37"/>
      <p:bold r:id="rId38"/>
    </p:embeddedFont>
    <p:embeddedFont>
      <p:font typeface="Gothic A1 ExtraBold"/>
      <p:bold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Exo2Light-regular.fntdata"/><Relationship Id="rId21" Type="http://schemas.openxmlformats.org/officeDocument/2006/relationships/slide" Target="slides/slide16.xml"/><Relationship Id="rId24" Type="http://schemas.openxmlformats.org/officeDocument/2006/relationships/font" Target="fonts/Exo2Light-italic.fntdata"/><Relationship Id="rId23" Type="http://schemas.openxmlformats.org/officeDocument/2006/relationships/font" Target="fonts/Exo2Light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GothicA1-regular.fntdata"/><Relationship Id="rId25" Type="http://schemas.openxmlformats.org/officeDocument/2006/relationships/font" Target="fonts/Exo2Light-boldItalic.fntdata"/><Relationship Id="rId28" Type="http://schemas.openxmlformats.org/officeDocument/2006/relationships/font" Target="fonts/GothicA1Black-bold.fntdata"/><Relationship Id="rId27" Type="http://schemas.openxmlformats.org/officeDocument/2006/relationships/font" Target="fonts/GothicA1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Exo2Medium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Exo2Medium-italic.fntdata"/><Relationship Id="rId30" Type="http://schemas.openxmlformats.org/officeDocument/2006/relationships/font" Target="fonts/Exo2Medium-bold.fntdata"/><Relationship Id="rId11" Type="http://schemas.openxmlformats.org/officeDocument/2006/relationships/slide" Target="slides/slide6.xml"/><Relationship Id="rId33" Type="http://schemas.openxmlformats.org/officeDocument/2006/relationships/font" Target="fonts/Exo2-regular.fntdata"/><Relationship Id="rId10" Type="http://schemas.openxmlformats.org/officeDocument/2006/relationships/slide" Target="slides/slide5.xml"/><Relationship Id="rId32" Type="http://schemas.openxmlformats.org/officeDocument/2006/relationships/font" Target="fonts/Exo2Medium-boldItalic.fntdata"/><Relationship Id="rId13" Type="http://schemas.openxmlformats.org/officeDocument/2006/relationships/slide" Target="slides/slide8.xml"/><Relationship Id="rId35" Type="http://schemas.openxmlformats.org/officeDocument/2006/relationships/font" Target="fonts/Exo2-italic.fntdata"/><Relationship Id="rId12" Type="http://schemas.openxmlformats.org/officeDocument/2006/relationships/slide" Target="slides/slide7.xml"/><Relationship Id="rId34" Type="http://schemas.openxmlformats.org/officeDocument/2006/relationships/font" Target="fonts/Exo2-bold.fntdata"/><Relationship Id="rId15" Type="http://schemas.openxmlformats.org/officeDocument/2006/relationships/slide" Target="slides/slide10.xml"/><Relationship Id="rId37" Type="http://schemas.openxmlformats.org/officeDocument/2006/relationships/font" Target="fonts/GothicA1Light-regular.fntdata"/><Relationship Id="rId14" Type="http://schemas.openxmlformats.org/officeDocument/2006/relationships/slide" Target="slides/slide9.xml"/><Relationship Id="rId36" Type="http://schemas.openxmlformats.org/officeDocument/2006/relationships/font" Target="fonts/Exo2-boldItalic.fntdata"/><Relationship Id="rId17" Type="http://schemas.openxmlformats.org/officeDocument/2006/relationships/slide" Target="slides/slide12.xml"/><Relationship Id="rId39" Type="http://schemas.openxmlformats.org/officeDocument/2006/relationships/font" Target="fonts/GothicA1ExtraBold-bold.fntdata"/><Relationship Id="rId16" Type="http://schemas.openxmlformats.org/officeDocument/2006/relationships/slide" Target="slides/slide11.xml"/><Relationship Id="rId38" Type="http://schemas.openxmlformats.org/officeDocument/2006/relationships/font" Target="fonts/GothicA1Light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db998f0d65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db998f0d65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364d632bd3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g1364d632bd3_0_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364d632bd3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g1364d632bd3_0_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364d632bd3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g1364d632bd3_0_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364d632bd3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g1364d632bd3_0_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364d632bd3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g1364d632bd3_0_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44a6956481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g144a6956481_0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13a0e6b979a_0_1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13a0e6b979a_0_1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g13a0e6b979a_0_17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dad6e7e9f2_3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dad6e7e9f2_3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db998f0d65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7" name="Google Shape;227;gdb998f0d65_0_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6028d8cc7e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g6028d8cc7e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364d632bd3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g1364d632bd3_0_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44a695648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g144a6956481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44a695648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g144a6956481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364d632bd3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g1364d632bd3_0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364d632bd3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g1364d632bd3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Relationship Id="rId3" Type="http://schemas.openxmlformats.org/officeDocument/2006/relationships/image" Target="../media/image7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7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7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18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18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18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Relationship Id="rId3" Type="http://schemas.openxmlformats.org/officeDocument/2006/relationships/image" Target="../media/image7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Relationship Id="rId3" Type="http://schemas.openxmlformats.org/officeDocument/2006/relationships/image" Target="../media/image7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Relationship Id="rId3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27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28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19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Relationship Id="rId3" Type="http://schemas.openxmlformats.org/officeDocument/2006/relationships/image" Target="../media/image4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23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2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1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26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24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DD3E4E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2503050" y="3183350"/>
            <a:ext cx="71859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Exo 2"/>
              <a:buNone/>
              <a:defRPr b="1" sz="45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533000" y="2524750"/>
            <a:ext cx="3126000" cy="56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Exo 2 Light"/>
              <a:buNone/>
              <a:defRPr sz="2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42275" y="5955750"/>
            <a:ext cx="994051" cy="75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parador">
  <p:cSld name="CUSTOM">
    <p:bg>
      <p:bgPr>
        <a:solidFill>
          <a:srgbClr val="DD3E4E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2"/>
          <p:cNvPicPr preferRelativeResize="0"/>
          <p:nvPr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2503075" y="-117275"/>
            <a:ext cx="6927252" cy="6927252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2"/>
          <p:cNvSpPr txBox="1"/>
          <p:nvPr>
            <p:ph type="title"/>
          </p:nvPr>
        </p:nvSpPr>
        <p:spPr>
          <a:xfrm>
            <a:off x="966150" y="2334875"/>
            <a:ext cx="10166400" cy="134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Exo 2"/>
              <a:buNone/>
              <a:defRPr b="1" sz="50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62" name="Google Shape;62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9225" y="152400"/>
            <a:ext cx="1065099" cy="8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2"/>
          <p:cNvSpPr txBox="1"/>
          <p:nvPr>
            <p:ph idx="1" type="subTitle"/>
          </p:nvPr>
        </p:nvSpPr>
        <p:spPr>
          <a:xfrm>
            <a:off x="3121050" y="4018275"/>
            <a:ext cx="5856600" cy="97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othic A1 Light"/>
              <a:buNone/>
              <a:defRPr sz="25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parador Laranja">
  <p:cSld name="CUSTOM_2">
    <p:bg>
      <p:bgPr>
        <a:solidFill>
          <a:schemeClr val="accent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3"/>
          <p:cNvPicPr preferRelativeResize="0"/>
          <p:nvPr/>
        </p:nvPicPr>
        <p:blipFill>
          <a:blip r:embed="rId2">
            <a:alphaModFix amt="69000"/>
          </a:blip>
          <a:stretch>
            <a:fillRect/>
          </a:stretch>
        </p:blipFill>
        <p:spPr>
          <a:xfrm>
            <a:off x="2923663" y="641950"/>
            <a:ext cx="6344673" cy="5883573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 txBox="1"/>
          <p:nvPr>
            <p:ph type="title"/>
          </p:nvPr>
        </p:nvSpPr>
        <p:spPr>
          <a:xfrm>
            <a:off x="966150" y="2334875"/>
            <a:ext cx="10166400" cy="134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Exo 2"/>
              <a:buNone/>
              <a:defRPr b="1" sz="50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67" name="Google Shape;6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9225" y="152400"/>
            <a:ext cx="1065099" cy="8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3121050" y="4018275"/>
            <a:ext cx="5856600" cy="97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othic A1 Light"/>
              <a:buNone/>
              <a:defRPr sz="25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parador Azul">
  <p:cSld name="CUSTOM_2_2">
    <p:bg>
      <p:bgPr>
        <a:solidFill>
          <a:schemeClr val="accent3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4"/>
          <p:cNvPicPr preferRelativeResize="0"/>
          <p:nvPr/>
        </p:nvPicPr>
        <p:blipFill>
          <a:blip r:embed="rId2">
            <a:alphaModFix amt="52999"/>
          </a:blip>
          <a:stretch>
            <a:fillRect/>
          </a:stretch>
        </p:blipFill>
        <p:spPr>
          <a:xfrm>
            <a:off x="1909300" y="942713"/>
            <a:ext cx="8114601" cy="4972574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>
            <p:ph type="title"/>
          </p:nvPr>
        </p:nvSpPr>
        <p:spPr>
          <a:xfrm>
            <a:off x="966150" y="2334875"/>
            <a:ext cx="10166400" cy="134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Exo 2"/>
              <a:buNone/>
              <a:defRPr b="1" sz="50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9225" y="152400"/>
            <a:ext cx="1065099" cy="8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4"/>
          <p:cNvSpPr txBox="1"/>
          <p:nvPr>
            <p:ph idx="1" type="subTitle"/>
          </p:nvPr>
        </p:nvSpPr>
        <p:spPr>
          <a:xfrm>
            <a:off x="3121050" y="4018275"/>
            <a:ext cx="5856600" cy="97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othic A1 Light"/>
              <a:buNone/>
              <a:defRPr sz="25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parador Verde">
  <p:cSld name="CUSTOM_2_2_1_1">
    <p:bg>
      <p:bgPr>
        <a:solidFill>
          <a:schemeClr val="accent5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5"/>
          <p:cNvPicPr preferRelativeResize="0"/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 rot="-2700000">
            <a:off x="4021273" y="479063"/>
            <a:ext cx="4056140" cy="5899876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/>
          <p:nvPr>
            <p:ph type="title"/>
          </p:nvPr>
        </p:nvSpPr>
        <p:spPr>
          <a:xfrm>
            <a:off x="966150" y="2334875"/>
            <a:ext cx="10166400" cy="134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Exo 2"/>
              <a:buNone/>
              <a:defRPr b="1" sz="50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9225" y="152400"/>
            <a:ext cx="1065099" cy="8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/>
          <p:nvPr>
            <p:ph idx="1" type="subTitle"/>
          </p:nvPr>
        </p:nvSpPr>
        <p:spPr>
          <a:xfrm>
            <a:off x="3121050" y="4018275"/>
            <a:ext cx="5856600" cy="97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othic A1 Light"/>
              <a:buNone/>
              <a:defRPr sz="25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taque Vermelho">
  <p:cSld name="CUSTOM_1">
    <p:bg>
      <p:bgPr>
        <a:solidFill>
          <a:srgbClr val="DD3E4E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820725" y="1058400"/>
            <a:ext cx="5666400" cy="1221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Exo 2"/>
              <a:buNone/>
              <a:defRPr b="1" sz="50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81" name="Google Shape;81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59225" y="152400"/>
            <a:ext cx="1065099" cy="8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>
            <p:ph idx="1" type="subTitle"/>
          </p:nvPr>
        </p:nvSpPr>
        <p:spPr>
          <a:xfrm>
            <a:off x="883504" y="3512175"/>
            <a:ext cx="4656900" cy="58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othic A1 Light"/>
              <a:buNone/>
              <a:defRPr sz="25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35528">
            <a:off x="6261876" y="1079024"/>
            <a:ext cx="7364050" cy="736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taque Azul">
  <p:cSld name="CUSTOM_1_3">
    <p:bg>
      <p:bgPr>
        <a:solidFill>
          <a:schemeClr val="accent3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820725" y="1058400"/>
            <a:ext cx="7125900" cy="1221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Exo 2"/>
              <a:buNone/>
              <a:defRPr b="1" sz="50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86" name="Google Shape;86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59225" y="152400"/>
            <a:ext cx="1065099" cy="8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/>
          <p:nvPr>
            <p:ph idx="1" type="subTitle"/>
          </p:nvPr>
        </p:nvSpPr>
        <p:spPr>
          <a:xfrm>
            <a:off x="899675" y="3512175"/>
            <a:ext cx="5856600" cy="58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othic A1 Light"/>
              <a:buNone/>
              <a:defRPr sz="25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35528">
            <a:off x="6414276" y="1307624"/>
            <a:ext cx="7364050" cy="736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taque Amarelo">
  <p:cSld name="CUSTOM_1_3_1">
    <p:bg>
      <p:bgPr>
        <a:solidFill>
          <a:schemeClr val="accent2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820725" y="1058400"/>
            <a:ext cx="7125900" cy="1221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Exo 2"/>
              <a:buNone/>
              <a:defRPr b="1" sz="50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91" name="Google Shape;91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59225" y="152400"/>
            <a:ext cx="1065099" cy="8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8"/>
          <p:cNvSpPr txBox="1"/>
          <p:nvPr>
            <p:ph idx="1" type="subTitle"/>
          </p:nvPr>
        </p:nvSpPr>
        <p:spPr>
          <a:xfrm>
            <a:off x="899675" y="3512175"/>
            <a:ext cx="5856600" cy="58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othic A1 Light"/>
              <a:buNone/>
              <a:defRPr sz="25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35528">
            <a:off x="6261876" y="1079024"/>
            <a:ext cx="7364050" cy="736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taque Vermelho 1">
  <p:cSld name="CUSTOM_1_4">
    <p:bg>
      <p:bgPr>
        <a:solidFill>
          <a:srgbClr val="DD3E4E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95407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9225" y="152400"/>
            <a:ext cx="1065099" cy="8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9"/>
          <p:cNvSpPr txBox="1"/>
          <p:nvPr>
            <p:ph idx="1" type="subTitle"/>
          </p:nvPr>
        </p:nvSpPr>
        <p:spPr>
          <a:xfrm>
            <a:off x="2563450" y="1733400"/>
            <a:ext cx="5107500" cy="3800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othic A1 Light"/>
              <a:buNone/>
              <a:defRPr sz="25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taque Azul">
  <p:cSld name="CUSTOM_1_4_1_1">
    <p:bg>
      <p:bgPr>
        <a:solidFill>
          <a:schemeClr val="accent3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55743" y="0"/>
            <a:ext cx="995406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9225" y="152400"/>
            <a:ext cx="1065099" cy="8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0"/>
          <p:cNvSpPr txBox="1"/>
          <p:nvPr>
            <p:ph idx="1" type="subTitle"/>
          </p:nvPr>
        </p:nvSpPr>
        <p:spPr>
          <a:xfrm>
            <a:off x="3350800" y="1819850"/>
            <a:ext cx="5107500" cy="3800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othic A1 Light"/>
              <a:buNone/>
              <a:defRPr sz="25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taque Laranja">
  <p:cSld name="CUSTOM_1_4_1_1_1">
    <p:bg>
      <p:bgPr>
        <a:solidFill>
          <a:schemeClr val="accent2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27536" y="-4"/>
            <a:ext cx="995403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9225" y="152400"/>
            <a:ext cx="1065099" cy="8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1"/>
          <p:cNvSpPr txBox="1"/>
          <p:nvPr>
            <p:ph idx="1" type="subTitle"/>
          </p:nvPr>
        </p:nvSpPr>
        <p:spPr>
          <a:xfrm>
            <a:off x="3350800" y="1819850"/>
            <a:ext cx="5107500" cy="3800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othic A1 Light"/>
              <a:buNone/>
              <a:defRPr sz="25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bg>
      <p:bgPr>
        <a:solidFill>
          <a:srgbClr val="3FAF77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>
          <a:blip r:embed="rId2">
            <a:alphaModFix amt="46000"/>
          </a:blip>
          <a:stretch>
            <a:fillRect/>
          </a:stretch>
        </p:blipFill>
        <p:spPr>
          <a:xfrm>
            <a:off x="2593075" y="0"/>
            <a:ext cx="700586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 txBox="1"/>
          <p:nvPr>
            <p:ph type="title"/>
          </p:nvPr>
        </p:nvSpPr>
        <p:spPr>
          <a:xfrm>
            <a:off x="2503050" y="2475675"/>
            <a:ext cx="71859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Exo 2"/>
              <a:buNone/>
              <a:defRPr b="1" sz="45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4533000" y="1721950"/>
            <a:ext cx="3126000" cy="56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None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9" name="Google Shape;19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2275" y="5955750"/>
            <a:ext cx="994051" cy="751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/>
          <p:nvPr>
            <p:ph idx="2" type="subTitle"/>
          </p:nvPr>
        </p:nvSpPr>
        <p:spPr>
          <a:xfrm>
            <a:off x="3131850" y="3508025"/>
            <a:ext cx="5928300" cy="62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Exo 2 Light"/>
              <a:buNone/>
              <a:defRPr sz="22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+ Destaque + Texto">
  <p:cSld name="1_Section Header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580225" y="504125"/>
            <a:ext cx="8747700" cy="134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4200"/>
              <a:buFont typeface="Exo 2"/>
              <a:buNone/>
              <a:defRPr b="1" sz="42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2"/>
          <p:cNvSpPr txBox="1"/>
          <p:nvPr>
            <p:ph idx="1" type="body"/>
          </p:nvPr>
        </p:nvSpPr>
        <p:spPr>
          <a:xfrm>
            <a:off x="580225" y="2127850"/>
            <a:ext cx="7786800" cy="188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1pPr>
            <a:lvl2pPr indent="-36195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2pPr>
            <a:lvl3pPr indent="-36195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3pPr>
            <a:lvl4pPr indent="-36195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4pPr>
            <a:lvl5pPr indent="-36195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5pPr>
            <a:lvl6pPr indent="-36195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6pPr>
            <a:lvl7pPr indent="-36195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7pPr>
            <a:lvl8pPr indent="-36195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8pPr>
            <a:lvl9pPr indent="-36195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100"/>
              <a:buChar char="•"/>
              <a:defRPr b="1" sz="2100"/>
            </a:lvl9pPr>
          </a:lstStyle>
          <a:p/>
        </p:txBody>
      </p:sp>
      <p:pic>
        <p:nvPicPr>
          <p:cNvPr id="109" name="Google Shape;109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2"/>
          <p:cNvSpPr txBox="1"/>
          <p:nvPr>
            <p:ph idx="2" type="body"/>
          </p:nvPr>
        </p:nvSpPr>
        <p:spPr>
          <a:xfrm>
            <a:off x="580225" y="4214175"/>
            <a:ext cx="7786800" cy="188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175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1750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1750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1750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1750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1750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1750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1750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pic>
        <p:nvPicPr>
          <p:cNvPr id="111" name="Google Shape;11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485020">
            <a:off x="9139860" y="-3343988"/>
            <a:ext cx="8440710" cy="8440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+ Destaque">
  <p:cSld name="1_Section Header_4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580225" y="504125"/>
            <a:ext cx="8747700" cy="134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4200"/>
              <a:buFont typeface="Exo 2"/>
              <a:buNone/>
              <a:defRPr b="1" sz="42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3"/>
          <p:cNvSpPr txBox="1"/>
          <p:nvPr>
            <p:ph idx="1" type="body"/>
          </p:nvPr>
        </p:nvSpPr>
        <p:spPr>
          <a:xfrm>
            <a:off x="3186025" y="2127850"/>
            <a:ext cx="5115900" cy="427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Gothic A1 Light"/>
              <a:buChar char="•"/>
              <a:defRPr sz="21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61950" lvl="1" marL="9144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Gothic A1 Light"/>
              <a:buChar char="•"/>
              <a:defRPr sz="21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61950" lvl="2" marL="13716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Gothic A1 Light"/>
              <a:buChar char="•"/>
              <a:defRPr sz="21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61950" lvl="3" marL="18288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Gothic A1 Light"/>
              <a:buChar char="•"/>
              <a:defRPr sz="21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61950" lvl="4" marL="22860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Gothic A1 Light"/>
              <a:buChar char="•"/>
              <a:defRPr sz="21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61950" lvl="5" marL="27432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Gothic A1 Light"/>
              <a:buChar char="•"/>
              <a:defRPr sz="21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61950" lvl="6" marL="32004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Gothic A1 Light"/>
              <a:buChar char="•"/>
              <a:defRPr sz="21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61950" lvl="7" marL="36576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Gothic A1 Light"/>
              <a:buChar char="•"/>
              <a:defRPr sz="21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61950" lvl="8" marL="4114800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SzPts val="2100"/>
              <a:buFont typeface="Gothic A1 Light"/>
              <a:buChar char="•"/>
              <a:defRPr sz="21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pic>
        <p:nvPicPr>
          <p:cNvPr id="115" name="Google Shape;115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700000">
            <a:off x="7936708" y="-706442"/>
            <a:ext cx="5689285" cy="3351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+ Destaque + 2 Textos">
  <p:cSld name="1_Section Header_3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/>
          <p:nvPr>
            <p:ph type="title"/>
          </p:nvPr>
        </p:nvSpPr>
        <p:spPr>
          <a:xfrm>
            <a:off x="580225" y="504125"/>
            <a:ext cx="8747700" cy="134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4200"/>
              <a:buFont typeface="Exo 2"/>
              <a:buNone/>
              <a:defRPr b="1" sz="42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4"/>
          <p:cNvSpPr txBox="1"/>
          <p:nvPr>
            <p:ph idx="1" type="body"/>
          </p:nvPr>
        </p:nvSpPr>
        <p:spPr>
          <a:xfrm>
            <a:off x="580225" y="2127850"/>
            <a:ext cx="7786800" cy="188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1pPr>
            <a:lvl2pPr indent="-36195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2pPr>
            <a:lvl3pPr indent="-36195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3pPr>
            <a:lvl4pPr indent="-36195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4pPr>
            <a:lvl5pPr indent="-36195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5pPr>
            <a:lvl6pPr indent="-36195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6pPr>
            <a:lvl7pPr indent="-36195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7pPr>
            <a:lvl8pPr indent="-36195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8pPr>
            <a:lvl9pPr indent="-36195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100"/>
              <a:buChar char="•"/>
              <a:defRPr b="1" sz="2100"/>
            </a:lvl9pPr>
          </a:lstStyle>
          <a:p/>
        </p:txBody>
      </p:sp>
      <p:pic>
        <p:nvPicPr>
          <p:cNvPr id="120" name="Google Shape;120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4"/>
          <p:cNvSpPr txBox="1"/>
          <p:nvPr>
            <p:ph idx="2" type="body"/>
          </p:nvPr>
        </p:nvSpPr>
        <p:spPr>
          <a:xfrm>
            <a:off x="580225" y="4214175"/>
            <a:ext cx="4071600" cy="188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175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1750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1750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1750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1750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1750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1750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1750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22" name="Google Shape;122;p24"/>
          <p:cNvSpPr txBox="1"/>
          <p:nvPr>
            <p:ph idx="3" type="body"/>
          </p:nvPr>
        </p:nvSpPr>
        <p:spPr>
          <a:xfrm>
            <a:off x="5256325" y="4214175"/>
            <a:ext cx="4071600" cy="188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175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1750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1750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1750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1750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1750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1750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1750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pic>
        <p:nvPicPr>
          <p:cNvPr id="123" name="Google Shape;12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51125" y="-646800"/>
            <a:ext cx="4820152" cy="4820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tivo">
  <p:cSld name="1_Section Header_3_3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5"/>
          <p:cNvSpPr txBox="1"/>
          <p:nvPr>
            <p:ph type="title"/>
          </p:nvPr>
        </p:nvSpPr>
        <p:spPr>
          <a:xfrm>
            <a:off x="1722150" y="504125"/>
            <a:ext cx="8747700" cy="134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4200"/>
              <a:buFont typeface="Exo 2"/>
              <a:buNone/>
              <a:defRPr b="1" sz="42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5"/>
          <p:cNvSpPr txBox="1"/>
          <p:nvPr>
            <p:ph idx="1" type="body"/>
          </p:nvPr>
        </p:nvSpPr>
        <p:spPr>
          <a:xfrm>
            <a:off x="858775" y="2127850"/>
            <a:ext cx="3514500" cy="954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1pPr>
            <a:lvl2pPr indent="-406400" lvl="1" marL="9144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2pPr>
            <a:lvl3pPr indent="-406400" lvl="2" marL="13716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3pPr>
            <a:lvl4pPr indent="-406400" lvl="3" marL="18288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4pPr>
            <a:lvl5pPr indent="-406400" lvl="4" marL="22860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5pPr>
            <a:lvl6pPr indent="-406400" lvl="5" marL="2743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6pPr>
            <a:lvl7pPr indent="-406400" lvl="6" marL="32004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7pPr>
            <a:lvl8pPr indent="-406400" lvl="7" marL="36576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8pPr>
            <a:lvl9pPr indent="-406400" lvl="8" marL="4114800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9pPr>
          </a:lstStyle>
          <a:p/>
        </p:txBody>
      </p:sp>
      <p:pic>
        <p:nvPicPr>
          <p:cNvPr id="127" name="Google Shape;127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5"/>
          <p:cNvSpPr txBox="1"/>
          <p:nvPr>
            <p:ph idx="2" type="body"/>
          </p:nvPr>
        </p:nvSpPr>
        <p:spPr>
          <a:xfrm>
            <a:off x="580225" y="3163025"/>
            <a:ext cx="4071600" cy="293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55600" lvl="1" marL="9144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55600" lvl="2" marL="13716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55600" lvl="3" marL="18288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55600" lvl="4" marL="22860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55600" lvl="5" marL="2743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55600" lvl="6" marL="32004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55600" lvl="7" marL="36576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55600" lvl="8" marL="4114800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29" name="Google Shape;129;p25"/>
          <p:cNvSpPr txBox="1"/>
          <p:nvPr>
            <p:ph idx="3" type="body"/>
          </p:nvPr>
        </p:nvSpPr>
        <p:spPr>
          <a:xfrm>
            <a:off x="7122975" y="2127850"/>
            <a:ext cx="3514500" cy="954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1pPr>
            <a:lvl2pPr indent="-406400" lvl="1" marL="9144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2pPr>
            <a:lvl3pPr indent="-406400" lvl="2" marL="13716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3pPr>
            <a:lvl4pPr indent="-406400" lvl="3" marL="18288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4pPr>
            <a:lvl5pPr indent="-406400" lvl="4" marL="22860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5pPr>
            <a:lvl6pPr indent="-406400" lvl="5" marL="2743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6pPr>
            <a:lvl7pPr indent="-406400" lvl="6" marL="32004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7pPr>
            <a:lvl8pPr indent="-406400" lvl="7" marL="36576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8pPr>
            <a:lvl9pPr indent="-406400" lvl="8" marL="4114800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9pPr>
          </a:lstStyle>
          <a:p/>
        </p:txBody>
      </p:sp>
      <p:sp>
        <p:nvSpPr>
          <p:cNvPr id="130" name="Google Shape;130;p25"/>
          <p:cNvSpPr txBox="1"/>
          <p:nvPr>
            <p:ph idx="4" type="body"/>
          </p:nvPr>
        </p:nvSpPr>
        <p:spPr>
          <a:xfrm>
            <a:off x="6844425" y="3163025"/>
            <a:ext cx="4071600" cy="293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55600" lvl="1" marL="9144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55600" lvl="2" marL="13716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55600" lvl="3" marL="18288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55600" lvl="4" marL="22860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55600" lvl="5" marL="2743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55600" lvl="6" marL="32004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55600" lvl="7" marL="36576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55600" lvl="8" marL="4114800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cxnSp>
        <p:nvCxnSpPr>
          <p:cNvPr id="131" name="Google Shape;131;p25"/>
          <p:cNvCxnSpPr/>
          <p:nvPr/>
        </p:nvCxnSpPr>
        <p:spPr>
          <a:xfrm>
            <a:off x="6096000" y="2349525"/>
            <a:ext cx="0" cy="3906000"/>
          </a:xfrm>
          <a:prstGeom prst="straightConnector1">
            <a:avLst/>
          </a:prstGeom>
          <a:noFill/>
          <a:ln cap="flat" cmpd="sng" w="28575">
            <a:solidFill>
              <a:srgbClr val="DD3E4E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+  2 Textos">
  <p:cSld name="1_Section Header_3_2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245204">
            <a:off x="5385474" y="-875063"/>
            <a:ext cx="8146825" cy="814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6"/>
          <p:cNvSpPr txBox="1"/>
          <p:nvPr>
            <p:ph type="title"/>
          </p:nvPr>
        </p:nvSpPr>
        <p:spPr>
          <a:xfrm>
            <a:off x="580225" y="504125"/>
            <a:ext cx="8747700" cy="134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4200"/>
              <a:buFont typeface="Exo 2"/>
              <a:buNone/>
              <a:defRPr b="1" sz="42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5" name="Google Shape;13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6"/>
          <p:cNvSpPr txBox="1"/>
          <p:nvPr>
            <p:ph idx="1" type="body"/>
          </p:nvPr>
        </p:nvSpPr>
        <p:spPr>
          <a:xfrm>
            <a:off x="580225" y="2173850"/>
            <a:ext cx="3816000" cy="3926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175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1750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1750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1750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1750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1750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1750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1750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37" name="Google Shape;137;p26"/>
          <p:cNvSpPr txBox="1"/>
          <p:nvPr>
            <p:ph idx="2" type="body"/>
          </p:nvPr>
        </p:nvSpPr>
        <p:spPr>
          <a:xfrm>
            <a:off x="4568813" y="2173850"/>
            <a:ext cx="3816000" cy="3926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175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1750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1750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1750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1750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1750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1750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1750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+ Texto">
  <p:cSld name="1_Section Header_3_1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/>
          <p:cNvSpPr txBox="1"/>
          <p:nvPr>
            <p:ph type="title"/>
          </p:nvPr>
        </p:nvSpPr>
        <p:spPr>
          <a:xfrm>
            <a:off x="580225" y="504125"/>
            <a:ext cx="8747700" cy="134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4200"/>
              <a:buFont typeface="Exo 2"/>
              <a:buNone/>
              <a:defRPr b="1" sz="42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40" name="Google Shape;140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7"/>
          <p:cNvSpPr txBox="1"/>
          <p:nvPr>
            <p:ph idx="1" type="body"/>
          </p:nvPr>
        </p:nvSpPr>
        <p:spPr>
          <a:xfrm>
            <a:off x="580225" y="2070350"/>
            <a:ext cx="7620600" cy="403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3655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Gothic A1 Light"/>
              <a:buChar char="•"/>
              <a:defRPr sz="17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3655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Gothic A1 Light"/>
              <a:buChar char="•"/>
              <a:defRPr sz="17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3655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Gothic A1 Light"/>
              <a:buChar char="•"/>
              <a:defRPr sz="17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3655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Gothic A1 Light"/>
              <a:buChar char="•"/>
              <a:defRPr sz="17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3655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Gothic A1 Light"/>
              <a:buChar char="•"/>
              <a:defRPr sz="17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3655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Gothic A1 Light"/>
              <a:buChar char="•"/>
              <a:defRPr sz="17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3655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Gothic A1 Light"/>
              <a:buChar char="•"/>
              <a:defRPr sz="17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3655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Gothic A1 Light"/>
              <a:buChar char="•"/>
              <a:defRPr sz="17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3655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700"/>
              <a:buFont typeface="Gothic A1 Light"/>
              <a:buChar char="•"/>
              <a:defRPr sz="17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pic>
        <p:nvPicPr>
          <p:cNvPr id="142" name="Google Shape;14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8929852" y="-898355"/>
            <a:ext cx="5315723" cy="5072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ítulo + Dois destaques">
  <p:cSld name="CUSTOM_1_1_2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/>
          <p:nvPr>
            <p:ph type="title"/>
          </p:nvPr>
        </p:nvSpPr>
        <p:spPr>
          <a:xfrm>
            <a:off x="203600" y="367975"/>
            <a:ext cx="5262300" cy="41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Exo 2 Light"/>
              <a:buNone/>
              <a:defRPr sz="1700"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8"/>
          <p:cNvSpPr txBox="1"/>
          <p:nvPr>
            <p:ph idx="1" type="subTitle"/>
          </p:nvPr>
        </p:nvSpPr>
        <p:spPr>
          <a:xfrm>
            <a:off x="203600" y="744999"/>
            <a:ext cx="8415600" cy="41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rgbClr val="DD3E4E"/>
              </a:buClr>
              <a:buSzPts val="2400"/>
              <a:buFont typeface="Exo 2"/>
              <a:buNone/>
              <a:defRPr b="1" sz="24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6" name="Google Shape;146;p28"/>
          <p:cNvSpPr txBox="1"/>
          <p:nvPr>
            <p:ph idx="2" type="body"/>
          </p:nvPr>
        </p:nvSpPr>
        <p:spPr>
          <a:xfrm>
            <a:off x="1244350" y="2245800"/>
            <a:ext cx="6945000" cy="132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17500" lvl="1" marL="9144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17500" lvl="2" marL="13716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17500" lvl="3" marL="18288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17500" lvl="4" marL="22860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17500" lvl="5" marL="27432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17500" lvl="6" marL="32004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17500" lvl="7" marL="36576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17500" lvl="8" marL="41148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47" name="Google Shape;147;p28"/>
          <p:cNvSpPr txBox="1"/>
          <p:nvPr>
            <p:ph idx="3" type="subTitle"/>
          </p:nvPr>
        </p:nvSpPr>
        <p:spPr>
          <a:xfrm>
            <a:off x="1244350" y="1521900"/>
            <a:ext cx="8819700" cy="41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SzPts val="2000"/>
              <a:buFont typeface="Gothic A1"/>
              <a:buNone/>
              <a:defRPr b="1" sz="2000">
                <a:latin typeface="Gothic A1"/>
                <a:ea typeface="Gothic A1"/>
                <a:cs typeface="Gothic A1"/>
                <a:sym typeface="Gothic A1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48" name="Google Shape;148;p28"/>
          <p:cNvSpPr txBox="1"/>
          <p:nvPr>
            <p:ph idx="4" type="body"/>
          </p:nvPr>
        </p:nvSpPr>
        <p:spPr>
          <a:xfrm>
            <a:off x="1244350" y="4832725"/>
            <a:ext cx="6945000" cy="132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17500" lvl="1" marL="9144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17500" lvl="2" marL="13716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17500" lvl="3" marL="18288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17500" lvl="4" marL="22860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17500" lvl="5" marL="27432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17500" lvl="6" marL="32004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17500" lvl="7" marL="36576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17500" lvl="8" marL="41148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49" name="Google Shape;149;p28"/>
          <p:cNvSpPr txBox="1"/>
          <p:nvPr>
            <p:ph idx="5" type="subTitle"/>
          </p:nvPr>
        </p:nvSpPr>
        <p:spPr>
          <a:xfrm>
            <a:off x="1244350" y="4108825"/>
            <a:ext cx="8819700" cy="41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SzPts val="2000"/>
              <a:buFont typeface="Gothic A1"/>
              <a:buNone/>
              <a:defRPr b="1" sz="2000">
                <a:latin typeface="Gothic A1"/>
                <a:ea typeface="Gothic A1"/>
                <a:cs typeface="Gothic A1"/>
                <a:sym typeface="Gothic A1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50" name="Google Shape;150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164417">
            <a:off x="8614223" y="-855187"/>
            <a:ext cx="5490072" cy="4377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taque números">
  <p:cSld name="CUSTOM_1_1_2_1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9"/>
          <p:cNvSpPr txBox="1"/>
          <p:nvPr>
            <p:ph type="title"/>
          </p:nvPr>
        </p:nvSpPr>
        <p:spPr>
          <a:xfrm>
            <a:off x="203600" y="367975"/>
            <a:ext cx="6694800" cy="41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Exo 2 Light"/>
              <a:buNone/>
              <a:defRPr sz="1700"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29"/>
          <p:cNvSpPr txBox="1"/>
          <p:nvPr>
            <p:ph idx="1" type="subTitle"/>
          </p:nvPr>
        </p:nvSpPr>
        <p:spPr>
          <a:xfrm>
            <a:off x="203600" y="744997"/>
            <a:ext cx="10706400" cy="41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rgbClr val="DD3E4E"/>
              </a:buClr>
              <a:buSzPts val="2400"/>
              <a:buFont typeface="Exo 2"/>
              <a:buNone/>
              <a:defRPr b="1" sz="24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55" name="Google Shape;155;p29"/>
          <p:cNvSpPr txBox="1"/>
          <p:nvPr>
            <p:ph idx="2" type="body"/>
          </p:nvPr>
        </p:nvSpPr>
        <p:spPr>
          <a:xfrm>
            <a:off x="1401050" y="3421800"/>
            <a:ext cx="2390100" cy="211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68300" lvl="0" marL="457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68300" lvl="1" marL="9144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68300" lvl="2" marL="13716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68300" lvl="3" marL="18288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68300" lvl="4" marL="22860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68300" lvl="5" marL="27432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68300" lvl="6" marL="32004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68300" lvl="7" marL="36576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68300" lvl="8" marL="41148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56" name="Google Shape;156;p29"/>
          <p:cNvSpPr txBox="1"/>
          <p:nvPr>
            <p:ph idx="3" type="subTitle"/>
          </p:nvPr>
        </p:nvSpPr>
        <p:spPr>
          <a:xfrm>
            <a:off x="1320550" y="1868400"/>
            <a:ext cx="2769900" cy="174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1pPr>
            <a:lvl2pPr lvl="1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2pPr>
            <a:lvl3pPr lvl="2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3pPr>
            <a:lvl4pPr lvl="3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4pPr>
            <a:lvl5pPr lvl="4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5pPr>
            <a:lvl6pPr lvl="5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6pPr>
            <a:lvl7pPr lvl="6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7pPr>
            <a:lvl8pPr lvl="7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8pPr>
            <a:lvl9pPr lvl="8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9pPr>
          </a:lstStyle>
          <a:p/>
        </p:txBody>
      </p:sp>
      <p:pic>
        <p:nvPicPr>
          <p:cNvPr id="157" name="Google Shape;157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9"/>
          <p:cNvSpPr txBox="1"/>
          <p:nvPr>
            <p:ph idx="4" type="body"/>
          </p:nvPr>
        </p:nvSpPr>
        <p:spPr>
          <a:xfrm>
            <a:off x="4748100" y="3421800"/>
            <a:ext cx="2390100" cy="211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68300" lvl="0" marL="457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68300" lvl="1" marL="9144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68300" lvl="2" marL="13716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68300" lvl="3" marL="18288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68300" lvl="4" marL="22860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68300" lvl="5" marL="27432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68300" lvl="6" marL="32004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68300" lvl="7" marL="36576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68300" lvl="8" marL="41148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59" name="Google Shape;159;p29"/>
          <p:cNvSpPr txBox="1"/>
          <p:nvPr>
            <p:ph idx="5" type="subTitle"/>
          </p:nvPr>
        </p:nvSpPr>
        <p:spPr>
          <a:xfrm>
            <a:off x="4667600" y="1868400"/>
            <a:ext cx="2769900" cy="174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8500"/>
              <a:buFont typeface="Gothic A1 Black"/>
              <a:buNone/>
              <a:defRPr sz="8500">
                <a:solidFill>
                  <a:schemeClr val="accent3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1pPr>
            <a:lvl2pPr lvl="1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2pPr>
            <a:lvl3pPr lvl="2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3pPr>
            <a:lvl4pPr lvl="3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4pPr>
            <a:lvl5pPr lvl="4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5pPr>
            <a:lvl6pPr lvl="5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6pPr>
            <a:lvl7pPr lvl="6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7pPr>
            <a:lvl8pPr lvl="7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8pPr>
            <a:lvl9pPr lvl="8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9pPr>
          </a:lstStyle>
          <a:p/>
        </p:txBody>
      </p:sp>
      <p:sp>
        <p:nvSpPr>
          <p:cNvPr id="160" name="Google Shape;160;p29"/>
          <p:cNvSpPr txBox="1"/>
          <p:nvPr>
            <p:ph idx="6" type="body"/>
          </p:nvPr>
        </p:nvSpPr>
        <p:spPr>
          <a:xfrm>
            <a:off x="8141175" y="3421800"/>
            <a:ext cx="2390100" cy="211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68300" lvl="0" marL="457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68300" lvl="1" marL="9144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68300" lvl="2" marL="13716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68300" lvl="3" marL="18288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68300" lvl="4" marL="22860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68300" lvl="5" marL="27432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68300" lvl="6" marL="32004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68300" lvl="7" marL="36576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68300" lvl="8" marL="41148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61" name="Google Shape;161;p29"/>
          <p:cNvSpPr txBox="1"/>
          <p:nvPr>
            <p:ph idx="7" type="subTitle"/>
          </p:nvPr>
        </p:nvSpPr>
        <p:spPr>
          <a:xfrm>
            <a:off x="8060675" y="1868400"/>
            <a:ext cx="2769900" cy="174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8500"/>
              <a:buFont typeface="Gothic A1 Black"/>
              <a:buNone/>
              <a:defRPr sz="8500">
                <a:solidFill>
                  <a:schemeClr val="accent2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1pPr>
            <a:lvl2pPr lvl="1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2pPr>
            <a:lvl3pPr lvl="2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3pPr>
            <a:lvl4pPr lvl="3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4pPr>
            <a:lvl5pPr lvl="4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5pPr>
            <a:lvl6pPr lvl="5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6pPr>
            <a:lvl7pPr lvl="6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7pPr>
            <a:lvl8pPr lvl="7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8pPr>
            <a:lvl9pPr lvl="8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Ícones">
  <p:cSld name="1_Section Header_2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"/>
          <p:cNvSpPr txBox="1"/>
          <p:nvPr>
            <p:ph type="title"/>
          </p:nvPr>
        </p:nvSpPr>
        <p:spPr>
          <a:xfrm>
            <a:off x="2136150" y="504125"/>
            <a:ext cx="7919700" cy="134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4200"/>
              <a:buFont typeface="Exo 2"/>
              <a:buNone/>
              <a:defRPr b="1" sz="42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64" name="Google Shape;164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30"/>
          <p:cNvSpPr txBox="1"/>
          <p:nvPr>
            <p:ph idx="1" type="subTitle"/>
          </p:nvPr>
        </p:nvSpPr>
        <p:spPr>
          <a:xfrm>
            <a:off x="1265225" y="3378700"/>
            <a:ext cx="2415300" cy="46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66" name="Google Shape;166;p30"/>
          <p:cNvSpPr txBox="1"/>
          <p:nvPr>
            <p:ph idx="2" type="subTitle"/>
          </p:nvPr>
        </p:nvSpPr>
        <p:spPr>
          <a:xfrm>
            <a:off x="4842325" y="3378700"/>
            <a:ext cx="2415300" cy="46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67" name="Google Shape;167;p30"/>
          <p:cNvSpPr txBox="1"/>
          <p:nvPr>
            <p:ph idx="3" type="subTitle"/>
          </p:nvPr>
        </p:nvSpPr>
        <p:spPr>
          <a:xfrm>
            <a:off x="8419425" y="3378700"/>
            <a:ext cx="2415300" cy="46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68" name="Google Shape;168;p30"/>
          <p:cNvSpPr txBox="1"/>
          <p:nvPr>
            <p:ph idx="4" type="subTitle"/>
          </p:nvPr>
        </p:nvSpPr>
        <p:spPr>
          <a:xfrm>
            <a:off x="1265225" y="5518275"/>
            <a:ext cx="2415300" cy="46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69" name="Google Shape;169;p30"/>
          <p:cNvSpPr txBox="1"/>
          <p:nvPr>
            <p:ph idx="5" type="subTitle"/>
          </p:nvPr>
        </p:nvSpPr>
        <p:spPr>
          <a:xfrm>
            <a:off x="4842325" y="5518275"/>
            <a:ext cx="2415300" cy="46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70" name="Google Shape;170;p30"/>
          <p:cNvSpPr txBox="1"/>
          <p:nvPr>
            <p:ph idx="6" type="subTitle"/>
          </p:nvPr>
        </p:nvSpPr>
        <p:spPr>
          <a:xfrm>
            <a:off x="8419425" y="5518275"/>
            <a:ext cx="2415300" cy="46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poimentos">
  <p:cSld name="1_Section Header_2_1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1"/>
          <p:cNvSpPr txBox="1"/>
          <p:nvPr>
            <p:ph type="title"/>
          </p:nvPr>
        </p:nvSpPr>
        <p:spPr>
          <a:xfrm>
            <a:off x="580225" y="504125"/>
            <a:ext cx="7919700" cy="134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4200"/>
              <a:buFont typeface="Exo 2"/>
              <a:buNone/>
              <a:defRPr b="1" sz="42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73" name="Google Shape;173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1"/>
          <p:cNvSpPr txBox="1"/>
          <p:nvPr>
            <p:ph idx="1" type="body"/>
          </p:nvPr>
        </p:nvSpPr>
        <p:spPr>
          <a:xfrm>
            <a:off x="4083175" y="2130675"/>
            <a:ext cx="5252700" cy="132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17500" lvl="1" marL="9144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17500" lvl="2" marL="13716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17500" lvl="3" marL="18288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17500" lvl="4" marL="22860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17500" lvl="5" marL="27432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17500" lvl="6" marL="32004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17500" lvl="7" marL="36576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17500" lvl="8" marL="41148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75" name="Google Shape;175;p31"/>
          <p:cNvSpPr txBox="1"/>
          <p:nvPr>
            <p:ph idx="2" type="subTitle"/>
          </p:nvPr>
        </p:nvSpPr>
        <p:spPr>
          <a:xfrm>
            <a:off x="4083175" y="3459975"/>
            <a:ext cx="6671100" cy="41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SzPts val="1300"/>
              <a:buFont typeface="Gothic A1"/>
              <a:buNone/>
              <a:defRPr b="1" sz="1300">
                <a:latin typeface="Gothic A1"/>
                <a:ea typeface="Gothic A1"/>
                <a:cs typeface="Gothic A1"/>
                <a:sym typeface="Gothic A1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50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76" name="Google Shape;176;p31"/>
          <p:cNvSpPr txBox="1"/>
          <p:nvPr>
            <p:ph idx="3" type="body"/>
          </p:nvPr>
        </p:nvSpPr>
        <p:spPr>
          <a:xfrm>
            <a:off x="4083175" y="4385050"/>
            <a:ext cx="5252700" cy="132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17500" lvl="1" marL="9144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17500" lvl="2" marL="13716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17500" lvl="3" marL="18288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17500" lvl="4" marL="22860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17500" lvl="5" marL="27432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17500" lvl="6" marL="32004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17500" lvl="7" marL="36576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17500" lvl="8" marL="41148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77" name="Google Shape;177;p31"/>
          <p:cNvSpPr txBox="1"/>
          <p:nvPr>
            <p:ph idx="4" type="subTitle"/>
          </p:nvPr>
        </p:nvSpPr>
        <p:spPr>
          <a:xfrm>
            <a:off x="4083175" y="5714350"/>
            <a:ext cx="6671100" cy="41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SzPts val="1300"/>
              <a:buFont typeface="Gothic A1"/>
              <a:buNone/>
              <a:defRPr b="1" sz="1300">
                <a:latin typeface="Gothic A1"/>
                <a:ea typeface="Gothic A1"/>
                <a:cs typeface="Gothic A1"/>
                <a:sym typeface="Gothic A1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50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pic>
        <p:nvPicPr>
          <p:cNvPr id="178" name="Google Shape;17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8832" y="-39062"/>
            <a:ext cx="7186968" cy="6936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2">
  <p:cSld name="TITLE_1_2">
    <p:bg>
      <p:bgPr>
        <a:solidFill>
          <a:srgbClr val="85D2D6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39000"/>
          </a:blip>
          <a:srcRect b="1820" l="0" r="0" t="1830"/>
          <a:stretch/>
        </p:blipFill>
        <p:spPr>
          <a:xfrm>
            <a:off x="2120500" y="0"/>
            <a:ext cx="700585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/>
          <p:nvPr>
            <p:ph type="title"/>
          </p:nvPr>
        </p:nvSpPr>
        <p:spPr>
          <a:xfrm>
            <a:off x="2503050" y="2475675"/>
            <a:ext cx="71859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Exo 2"/>
              <a:buNone/>
              <a:defRPr b="1" sz="45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subTitle"/>
          </p:nvPr>
        </p:nvSpPr>
        <p:spPr>
          <a:xfrm>
            <a:off x="4533000" y="1756450"/>
            <a:ext cx="3126000" cy="56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None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25" name="Google Shape;25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2275" y="5955750"/>
            <a:ext cx="994051" cy="75199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 txBox="1"/>
          <p:nvPr>
            <p:ph idx="2" type="subTitle"/>
          </p:nvPr>
        </p:nvSpPr>
        <p:spPr>
          <a:xfrm>
            <a:off x="3131850" y="3508025"/>
            <a:ext cx="5928300" cy="62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Exo 2 Light"/>
              <a:buNone/>
              <a:defRPr sz="22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+ Dois destaques">
  <p:cSld name="1_Section Header_1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2"/>
          <p:cNvSpPr txBox="1"/>
          <p:nvPr>
            <p:ph type="title"/>
          </p:nvPr>
        </p:nvSpPr>
        <p:spPr>
          <a:xfrm>
            <a:off x="580225" y="504125"/>
            <a:ext cx="7919700" cy="134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4200"/>
              <a:buFont typeface="Exo 2"/>
              <a:buNone/>
              <a:defRPr b="1" sz="42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32"/>
          <p:cNvSpPr txBox="1"/>
          <p:nvPr>
            <p:ph idx="1" type="body"/>
          </p:nvPr>
        </p:nvSpPr>
        <p:spPr>
          <a:xfrm>
            <a:off x="667100" y="3266525"/>
            <a:ext cx="3991200" cy="277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302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3020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3020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3020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3020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3020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3020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3020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pic>
        <p:nvPicPr>
          <p:cNvPr id="182" name="Google Shape;182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9775" y="6060612"/>
            <a:ext cx="784502" cy="588376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2"/>
          <p:cNvSpPr txBox="1"/>
          <p:nvPr>
            <p:ph idx="2" type="body"/>
          </p:nvPr>
        </p:nvSpPr>
        <p:spPr>
          <a:xfrm>
            <a:off x="5973800" y="3266525"/>
            <a:ext cx="3991200" cy="277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302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3020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3020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3020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3020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3020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3020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3020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85" name="Google Shape;185;p32"/>
          <p:cNvSpPr txBox="1"/>
          <p:nvPr>
            <p:ph idx="3" type="subTitle"/>
          </p:nvPr>
        </p:nvSpPr>
        <p:spPr>
          <a:xfrm>
            <a:off x="667100" y="2265725"/>
            <a:ext cx="4405200" cy="943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Gothic A1 ExtraBold"/>
              <a:buNone/>
              <a:defRPr sz="22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Gothic A1 ExtraBold"/>
              <a:buNone/>
              <a:defRPr sz="21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2pPr>
            <a:lvl3pPr lvl="2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700"/>
              <a:buFont typeface="Gothic A1 ExtraBold"/>
              <a:buNone/>
              <a:defRPr sz="17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3pPr>
            <a:lvl4pPr lvl="3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4pPr>
            <a:lvl5pPr lvl="4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5pPr>
            <a:lvl6pPr lvl="5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6pPr>
            <a:lvl7pPr lvl="6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7pPr>
            <a:lvl8pPr lvl="7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8pPr>
            <a:lvl9pPr lvl="8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9pPr>
          </a:lstStyle>
          <a:p/>
        </p:txBody>
      </p:sp>
      <p:sp>
        <p:nvSpPr>
          <p:cNvPr id="186" name="Google Shape;186;p32"/>
          <p:cNvSpPr txBox="1"/>
          <p:nvPr>
            <p:ph idx="4" type="subTitle"/>
          </p:nvPr>
        </p:nvSpPr>
        <p:spPr>
          <a:xfrm>
            <a:off x="5973800" y="2265725"/>
            <a:ext cx="4405200" cy="943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Gothic A1 ExtraBold"/>
              <a:buNone/>
              <a:defRPr sz="22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Gothic A1 ExtraBold"/>
              <a:buNone/>
              <a:defRPr sz="21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2pPr>
            <a:lvl3pPr lvl="2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700"/>
              <a:buFont typeface="Gothic A1 ExtraBold"/>
              <a:buNone/>
              <a:defRPr sz="17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3pPr>
            <a:lvl4pPr lvl="3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4pPr>
            <a:lvl5pPr lvl="4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5pPr>
            <a:lvl6pPr lvl="5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6pPr>
            <a:lvl7pPr lvl="6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7pPr>
            <a:lvl8pPr lvl="7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8pPr>
            <a:lvl9pPr lvl="8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s">
  <p:cSld name="CUSTOM_1_2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3"/>
          <p:cNvSpPr txBox="1"/>
          <p:nvPr>
            <p:ph type="title"/>
          </p:nvPr>
        </p:nvSpPr>
        <p:spPr>
          <a:xfrm>
            <a:off x="7349150" y="1879163"/>
            <a:ext cx="4995300" cy="511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Exo 2 Light"/>
              <a:buNone/>
              <a:defRPr sz="1700"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33"/>
          <p:cNvSpPr txBox="1"/>
          <p:nvPr>
            <p:ph idx="1" type="subTitle"/>
          </p:nvPr>
        </p:nvSpPr>
        <p:spPr>
          <a:xfrm>
            <a:off x="7349150" y="2482835"/>
            <a:ext cx="4650300" cy="2496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rgbClr val="DD3E4E"/>
              </a:buClr>
              <a:buSzPts val="4200"/>
              <a:buFont typeface="Exo 2"/>
              <a:buNone/>
              <a:defRPr b="1" sz="42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fográficos">
  <p:cSld name="CUSTOM_1_2_2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4"/>
          <p:cNvSpPr txBox="1"/>
          <p:nvPr>
            <p:ph type="title"/>
          </p:nvPr>
        </p:nvSpPr>
        <p:spPr>
          <a:xfrm>
            <a:off x="203600" y="367975"/>
            <a:ext cx="6694800" cy="41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Exo 2 Light"/>
              <a:buNone/>
              <a:defRPr sz="1700"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34"/>
          <p:cNvSpPr txBox="1"/>
          <p:nvPr>
            <p:ph idx="1" type="subTitle"/>
          </p:nvPr>
        </p:nvSpPr>
        <p:spPr>
          <a:xfrm>
            <a:off x="203600" y="744997"/>
            <a:ext cx="10706400" cy="41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rgbClr val="DD3E4E"/>
              </a:buClr>
              <a:buSzPts val="2400"/>
              <a:buFont typeface="Exo 2"/>
              <a:buNone/>
              <a:defRPr b="1" sz="24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ronograma">
  <p:cSld name="CUSTOM_1_2_2_1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5"/>
          <p:cNvSpPr txBox="1"/>
          <p:nvPr>
            <p:ph type="title"/>
          </p:nvPr>
        </p:nvSpPr>
        <p:spPr>
          <a:xfrm>
            <a:off x="203600" y="367975"/>
            <a:ext cx="6694800" cy="41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Exo 2 Light"/>
              <a:buNone/>
              <a:defRPr sz="1700"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35"/>
          <p:cNvSpPr txBox="1"/>
          <p:nvPr>
            <p:ph idx="1" type="subTitle"/>
          </p:nvPr>
        </p:nvSpPr>
        <p:spPr>
          <a:xfrm>
            <a:off x="203600" y="744997"/>
            <a:ext cx="10706400" cy="41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rgbClr val="DD3E4E"/>
              </a:buClr>
              <a:buSzPts val="2400"/>
              <a:buFont typeface="Exo 2"/>
              <a:buNone/>
              <a:defRPr b="1" sz="24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99" name="Google Shape;199;p35"/>
          <p:cNvSpPr txBox="1"/>
          <p:nvPr>
            <p:ph idx="2" type="title"/>
          </p:nvPr>
        </p:nvSpPr>
        <p:spPr>
          <a:xfrm>
            <a:off x="425575" y="1817300"/>
            <a:ext cx="3059400" cy="60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200" name="Google Shape;200;p35"/>
          <p:cNvSpPr txBox="1"/>
          <p:nvPr>
            <p:ph idx="3" type="title"/>
          </p:nvPr>
        </p:nvSpPr>
        <p:spPr>
          <a:xfrm>
            <a:off x="425575" y="3190350"/>
            <a:ext cx="3059400" cy="60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201" name="Google Shape;201;p35"/>
          <p:cNvSpPr txBox="1"/>
          <p:nvPr>
            <p:ph idx="4" type="title"/>
          </p:nvPr>
        </p:nvSpPr>
        <p:spPr>
          <a:xfrm>
            <a:off x="425575" y="4922800"/>
            <a:ext cx="3059400" cy="60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202" name="Google Shape;202;p35"/>
          <p:cNvSpPr txBox="1"/>
          <p:nvPr>
            <p:ph idx="5" type="title"/>
          </p:nvPr>
        </p:nvSpPr>
        <p:spPr>
          <a:xfrm>
            <a:off x="2196850" y="1817300"/>
            <a:ext cx="5106900" cy="60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9pPr>
          </a:lstStyle>
          <a:p/>
        </p:txBody>
      </p:sp>
      <p:sp>
        <p:nvSpPr>
          <p:cNvPr id="203" name="Google Shape;203;p35"/>
          <p:cNvSpPr txBox="1"/>
          <p:nvPr>
            <p:ph idx="6" type="title"/>
          </p:nvPr>
        </p:nvSpPr>
        <p:spPr>
          <a:xfrm>
            <a:off x="2196850" y="3190350"/>
            <a:ext cx="5106900" cy="60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9pPr>
          </a:lstStyle>
          <a:p/>
        </p:txBody>
      </p:sp>
      <p:sp>
        <p:nvSpPr>
          <p:cNvPr id="204" name="Google Shape;204;p35"/>
          <p:cNvSpPr txBox="1"/>
          <p:nvPr>
            <p:ph idx="7" type="title"/>
          </p:nvPr>
        </p:nvSpPr>
        <p:spPr>
          <a:xfrm>
            <a:off x="2196850" y="4922800"/>
            <a:ext cx="5106900" cy="60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9pPr>
          </a:lstStyle>
          <a:p/>
        </p:txBody>
      </p:sp>
      <p:pic>
        <p:nvPicPr>
          <p:cNvPr id="205" name="Google Shape;20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00000">
            <a:off x="6994628" y="1"/>
            <a:ext cx="7110395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elas">
  <p:cSld name="CUSTOM_1_2_1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6"/>
          <p:cNvSpPr txBox="1"/>
          <p:nvPr>
            <p:ph type="title"/>
          </p:nvPr>
        </p:nvSpPr>
        <p:spPr>
          <a:xfrm>
            <a:off x="203600" y="367975"/>
            <a:ext cx="6694800" cy="41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Exo 2 Light"/>
              <a:buNone/>
              <a:defRPr sz="1700"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36"/>
          <p:cNvSpPr txBox="1"/>
          <p:nvPr>
            <p:ph idx="1" type="subTitle"/>
          </p:nvPr>
        </p:nvSpPr>
        <p:spPr>
          <a:xfrm>
            <a:off x="203600" y="744997"/>
            <a:ext cx="10706400" cy="41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rgbClr val="DD3E4E"/>
              </a:buClr>
              <a:buSzPts val="2400"/>
              <a:buFont typeface="Exo 2"/>
              <a:buNone/>
              <a:defRPr b="1" sz="24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racapa">
  <p:cSld name="CUSTOM_1_2_1_1">
    <p:bg>
      <p:bgPr>
        <a:solidFill>
          <a:schemeClr val="accent1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7"/>
          <p:cNvPicPr preferRelativeResize="0"/>
          <p:nvPr/>
        </p:nvPicPr>
        <p:blipFill rotWithShape="1">
          <a:blip r:embed="rId2">
            <a:alphaModFix/>
          </a:blip>
          <a:srcRect b="59" l="0" r="0" t="59"/>
          <a:stretch/>
        </p:blipFill>
        <p:spPr>
          <a:xfrm rot="2">
            <a:off x="6666853" y="906027"/>
            <a:ext cx="7110396" cy="685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0403" y="1141550"/>
            <a:ext cx="3189151" cy="241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2 1">
  <p:cSld name="TITLE_1_2_1">
    <p:bg>
      <p:bgPr>
        <a:solidFill>
          <a:schemeClr val="lt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5"/>
          <p:cNvPicPr preferRelativeResize="0"/>
          <p:nvPr/>
        </p:nvPicPr>
        <p:blipFill rotWithShape="1">
          <a:blip r:embed="rId2">
            <a:alphaModFix amt="39000"/>
          </a:blip>
          <a:srcRect b="1820" l="0" r="0" t="1830"/>
          <a:stretch/>
        </p:blipFill>
        <p:spPr>
          <a:xfrm>
            <a:off x="2120500" y="0"/>
            <a:ext cx="700585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/>
          <p:nvPr>
            <p:ph type="title"/>
          </p:nvPr>
        </p:nvSpPr>
        <p:spPr>
          <a:xfrm>
            <a:off x="2503050" y="2475675"/>
            <a:ext cx="71859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4500"/>
              <a:buFont typeface="Exo 2"/>
              <a:buNone/>
              <a:defRPr b="1" sz="45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400"/>
              <a:buNone/>
              <a:defRPr>
                <a:solidFill>
                  <a:srgbClr val="DD3E4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400"/>
              <a:buNone/>
              <a:defRPr>
                <a:solidFill>
                  <a:srgbClr val="DD3E4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400"/>
              <a:buNone/>
              <a:defRPr>
                <a:solidFill>
                  <a:srgbClr val="DD3E4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400"/>
              <a:buNone/>
              <a:defRPr>
                <a:solidFill>
                  <a:srgbClr val="DD3E4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400"/>
              <a:buNone/>
              <a:defRPr>
                <a:solidFill>
                  <a:srgbClr val="DD3E4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400"/>
              <a:buNone/>
              <a:defRPr>
                <a:solidFill>
                  <a:srgbClr val="DD3E4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400"/>
              <a:buNone/>
              <a:defRPr>
                <a:solidFill>
                  <a:srgbClr val="DD3E4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400"/>
              <a:buNone/>
              <a:defRPr>
                <a:solidFill>
                  <a:srgbClr val="DD3E4E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" type="subTitle"/>
          </p:nvPr>
        </p:nvSpPr>
        <p:spPr>
          <a:xfrm>
            <a:off x="4533000" y="1756450"/>
            <a:ext cx="3126000" cy="56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500"/>
              <a:buFont typeface="Exo 2 Light"/>
              <a:buNone/>
              <a:defRPr sz="1500">
                <a:solidFill>
                  <a:srgbClr val="DD3E4E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2400"/>
              <a:buNone/>
              <a:defRPr>
                <a:solidFill>
                  <a:srgbClr val="DD3E4E"/>
                </a:solidFill>
              </a:defRPr>
            </a:lvl2pPr>
            <a:lvl3pPr lvl="2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2000"/>
              <a:buNone/>
              <a:defRPr>
                <a:solidFill>
                  <a:srgbClr val="DD3E4E"/>
                </a:solidFill>
              </a:defRPr>
            </a:lvl3pPr>
            <a:lvl4pPr lvl="3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4pPr>
            <a:lvl5pPr lvl="4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5pPr>
            <a:lvl6pPr lvl="5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6pPr>
            <a:lvl7pPr lvl="6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7pPr>
            <a:lvl8pPr lvl="7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8pPr>
            <a:lvl9pPr lvl="8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9pPr>
          </a:lstStyle>
          <a:p/>
        </p:txBody>
      </p:sp>
      <p:pic>
        <p:nvPicPr>
          <p:cNvPr id="31" name="Google Shape;3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2275" y="5955750"/>
            <a:ext cx="994051" cy="751999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5"/>
          <p:cNvSpPr txBox="1"/>
          <p:nvPr>
            <p:ph idx="2" type="subTitle"/>
          </p:nvPr>
        </p:nvSpPr>
        <p:spPr>
          <a:xfrm>
            <a:off x="3131850" y="4025600"/>
            <a:ext cx="5928300" cy="62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2200"/>
              <a:buFont typeface="Exo 2 Light"/>
              <a:buNone/>
              <a:defRPr sz="2200">
                <a:solidFill>
                  <a:srgbClr val="DD3E4E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2400"/>
              <a:buNone/>
              <a:defRPr>
                <a:solidFill>
                  <a:srgbClr val="DD3E4E"/>
                </a:solidFill>
              </a:defRPr>
            </a:lvl2pPr>
            <a:lvl3pPr lvl="2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2000"/>
              <a:buNone/>
              <a:defRPr>
                <a:solidFill>
                  <a:srgbClr val="DD3E4E"/>
                </a:solidFill>
              </a:defRPr>
            </a:lvl3pPr>
            <a:lvl4pPr lvl="3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4pPr>
            <a:lvl5pPr lvl="4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5pPr>
            <a:lvl6pPr lvl="5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6pPr>
            <a:lvl7pPr lvl="6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7pPr>
            <a:lvl8pPr lvl="7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8pPr>
            <a:lvl9pPr lvl="8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1">
  <p:cSld name="TITLE_1_1">
    <p:bg>
      <p:bgPr>
        <a:solidFill>
          <a:srgbClr val="FF815F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6"/>
          <p:cNvPicPr preferRelativeResize="0"/>
          <p:nvPr/>
        </p:nvPicPr>
        <p:blipFill>
          <a:blip r:embed="rId2">
            <a:alphaModFix amt="48000"/>
          </a:blip>
          <a:stretch>
            <a:fillRect/>
          </a:stretch>
        </p:blipFill>
        <p:spPr>
          <a:xfrm>
            <a:off x="1522125" y="53798"/>
            <a:ext cx="860930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/>
          <p:nvPr>
            <p:ph type="title"/>
          </p:nvPr>
        </p:nvSpPr>
        <p:spPr>
          <a:xfrm>
            <a:off x="38050" y="2475675"/>
            <a:ext cx="121539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Exo 2"/>
              <a:buNone/>
              <a:defRPr b="1" sz="45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subTitle"/>
          </p:nvPr>
        </p:nvSpPr>
        <p:spPr>
          <a:xfrm>
            <a:off x="4533000" y="1721975"/>
            <a:ext cx="3126000" cy="56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None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37" name="Google Shape;37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2275" y="5955750"/>
            <a:ext cx="994051" cy="751999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6"/>
          <p:cNvSpPr txBox="1"/>
          <p:nvPr>
            <p:ph idx="2" type="subTitle"/>
          </p:nvPr>
        </p:nvSpPr>
        <p:spPr>
          <a:xfrm>
            <a:off x="3131850" y="3508025"/>
            <a:ext cx="5928300" cy="62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Exo 2 Light"/>
              <a:buNone/>
              <a:defRPr sz="2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1 1">
  <p:cSld name="TITLE_1_1_1">
    <p:bg>
      <p:bgPr>
        <a:solidFill>
          <a:srgbClr val="FDE37E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7"/>
          <p:cNvPicPr preferRelativeResize="0"/>
          <p:nvPr/>
        </p:nvPicPr>
        <p:blipFill rotWithShape="1">
          <a:blip r:embed="rId2">
            <a:alphaModFix amt="32000"/>
          </a:blip>
          <a:srcRect b="10803" l="0" r="0" t="10795"/>
          <a:stretch/>
        </p:blipFill>
        <p:spPr>
          <a:xfrm>
            <a:off x="1522125" y="53798"/>
            <a:ext cx="860930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7"/>
          <p:cNvSpPr txBox="1"/>
          <p:nvPr>
            <p:ph type="title"/>
          </p:nvPr>
        </p:nvSpPr>
        <p:spPr>
          <a:xfrm>
            <a:off x="38050" y="2475675"/>
            <a:ext cx="121539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4500"/>
              <a:buFont typeface="Exo 2"/>
              <a:buNone/>
              <a:defRPr b="1" sz="4500">
                <a:solidFill>
                  <a:srgbClr val="232323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None/>
              <a:defRPr>
                <a:solidFill>
                  <a:srgbClr val="23232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None/>
              <a:defRPr>
                <a:solidFill>
                  <a:srgbClr val="23232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None/>
              <a:defRPr>
                <a:solidFill>
                  <a:srgbClr val="23232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None/>
              <a:defRPr>
                <a:solidFill>
                  <a:srgbClr val="23232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None/>
              <a:defRPr>
                <a:solidFill>
                  <a:srgbClr val="23232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None/>
              <a:defRPr>
                <a:solidFill>
                  <a:srgbClr val="23232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None/>
              <a:defRPr>
                <a:solidFill>
                  <a:srgbClr val="23232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None/>
              <a:defRPr>
                <a:solidFill>
                  <a:srgbClr val="232323"/>
                </a:solidFill>
              </a:defRPr>
            </a:lvl9pPr>
          </a:lstStyle>
          <a:p/>
        </p:txBody>
      </p:sp>
      <p:sp>
        <p:nvSpPr>
          <p:cNvPr id="42" name="Google Shape;42;p7"/>
          <p:cNvSpPr txBox="1"/>
          <p:nvPr>
            <p:ph idx="1" type="subTitle"/>
          </p:nvPr>
        </p:nvSpPr>
        <p:spPr>
          <a:xfrm>
            <a:off x="4533000" y="1721975"/>
            <a:ext cx="3126000" cy="56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500"/>
              <a:buFont typeface="Exo 2 Light"/>
              <a:buNone/>
              <a:defRPr sz="1500">
                <a:solidFill>
                  <a:srgbClr val="232323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2400"/>
              <a:buNone/>
              <a:defRPr>
                <a:solidFill>
                  <a:srgbClr val="232323"/>
                </a:solidFill>
              </a:defRPr>
            </a:lvl2pPr>
            <a:lvl3pPr lvl="2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2000"/>
              <a:buNone/>
              <a:defRPr>
                <a:solidFill>
                  <a:srgbClr val="232323"/>
                </a:solidFill>
              </a:defRPr>
            </a:lvl3pPr>
            <a:lvl4pPr lvl="3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4pPr>
            <a:lvl5pPr lvl="4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5pPr>
            <a:lvl6pPr lvl="5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6pPr>
            <a:lvl7pPr lvl="6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7pPr>
            <a:lvl8pPr lvl="7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8pPr>
            <a:lvl9pPr lvl="8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9pPr>
          </a:lstStyle>
          <a:p/>
        </p:txBody>
      </p:sp>
      <p:pic>
        <p:nvPicPr>
          <p:cNvPr id="43" name="Google Shape;43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2275" y="5955750"/>
            <a:ext cx="994051" cy="751999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7"/>
          <p:cNvSpPr txBox="1"/>
          <p:nvPr>
            <p:ph idx="2" type="subTitle"/>
          </p:nvPr>
        </p:nvSpPr>
        <p:spPr>
          <a:xfrm>
            <a:off x="3131850" y="3508025"/>
            <a:ext cx="5928300" cy="62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2500"/>
              <a:buFont typeface="Exo 2 Light"/>
              <a:buNone/>
              <a:defRPr sz="2500">
                <a:solidFill>
                  <a:srgbClr val="232323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2400"/>
              <a:buNone/>
              <a:defRPr>
                <a:solidFill>
                  <a:srgbClr val="232323"/>
                </a:solidFill>
              </a:defRPr>
            </a:lvl2pPr>
            <a:lvl3pPr lvl="2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2000"/>
              <a:buNone/>
              <a:defRPr>
                <a:solidFill>
                  <a:srgbClr val="232323"/>
                </a:solidFill>
              </a:defRPr>
            </a:lvl3pPr>
            <a:lvl4pPr lvl="3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4pPr>
            <a:lvl5pPr lvl="4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5pPr>
            <a:lvl6pPr lvl="5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6pPr>
            <a:lvl7pPr lvl="6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7pPr>
            <a:lvl8pPr lvl="7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8pPr>
            <a:lvl9pPr lvl="8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rgbClr val="232323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743275" y="992501"/>
            <a:ext cx="71859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Exo 2"/>
              <a:buNone/>
              <a:defRPr b="1" sz="45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" type="subTitle"/>
          </p:nvPr>
        </p:nvSpPr>
        <p:spPr>
          <a:xfrm>
            <a:off x="743275" y="261225"/>
            <a:ext cx="3126000" cy="56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None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2" type="body"/>
          </p:nvPr>
        </p:nvSpPr>
        <p:spPr>
          <a:xfrm>
            <a:off x="3018050" y="2479125"/>
            <a:ext cx="6467400" cy="3042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23850" lvl="0" marL="45720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indent="-323850" lvl="1" marL="9144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2pPr>
            <a:lvl3pPr indent="-323850" lvl="2" marL="13716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3pPr>
            <a:lvl4pPr indent="-323850" lvl="3" marL="18288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4pPr>
            <a:lvl5pPr indent="-323850" lvl="4" marL="22860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5pPr>
            <a:lvl6pPr indent="-323850" lvl="5" marL="27432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6pPr>
            <a:lvl7pPr indent="-323850" lvl="6" marL="32004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7pPr>
            <a:lvl8pPr indent="-323850" lvl="7" marL="36576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8pPr>
            <a:lvl9pPr indent="-323850" lvl="8" marL="41148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_2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a" type="title">
  <p:cSld name="TITL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>
            <p:ph type="ctrTitle"/>
          </p:nvPr>
        </p:nvSpPr>
        <p:spPr>
          <a:xfrm>
            <a:off x="1524000" y="3451996"/>
            <a:ext cx="9144000" cy="1596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300"/>
              <a:buFont typeface="Calibri"/>
              <a:buNone/>
              <a:defRPr b="1" sz="53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1"/>
          <p:cNvSpPr txBox="1"/>
          <p:nvPr>
            <p:ph idx="1" type="subTitle"/>
          </p:nvPr>
        </p:nvSpPr>
        <p:spPr>
          <a:xfrm>
            <a:off x="1524000" y="5140419"/>
            <a:ext cx="9144000" cy="7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58" name="Google Shape;58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476763" y="765350"/>
            <a:ext cx="3238474" cy="244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31.xml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26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33.xml"/><Relationship Id="rId28" Type="http://schemas.openxmlformats.org/officeDocument/2006/relationships/theme" Target="../theme/theme3.xml"/><Relationship Id="rId27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othic A1"/>
              <a:buNone/>
              <a:defRPr i="0" sz="4400" u="none" cap="none" strike="noStrik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Gothic A1"/>
              <a:buNone/>
              <a:defRPr sz="1800">
                <a:latin typeface="Gothic A1"/>
                <a:ea typeface="Gothic A1"/>
                <a:cs typeface="Gothic A1"/>
                <a:sym typeface="Gothic A1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Gothic A1"/>
              <a:buNone/>
              <a:defRPr sz="1800">
                <a:latin typeface="Gothic A1"/>
                <a:ea typeface="Gothic A1"/>
                <a:cs typeface="Gothic A1"/>
                <a:sym typeface="Gothic A1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Gothic A1"/>
              <a:buNone/>
              <a:defRPr sz="1800">
                <a:latin typeface="Gothic A1"/>
                <a:ea typeface="Gothic A1"/>
                <a:cs typeface="Gothic A1"/>
                <a:sym typeface="Gothic A1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Gothic A1"/>
              <a:buNone/>
              <a:defRPr sz="1800">
                <a:latin typeface="Gothic A1"/>
                <a:ea typeface="Gothic A1"/>
                <a:cs typeface="Gothic A1"/>
                <a:sym typeface="Gothic A1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Gothic A1"/>
              <a:buNone/>
              <a:defRPr sz="1800">
                <a:latin typeface="Gothic A1"/>
                <a:ea typeface="Gothic A1"/>
                <a:cs typeface="Gothic A1"/>
                <a:sym typeface="Gothic A1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Gothic A1"/>
              <a:buNone/>
              <a:defRPr sz="1800">
                <a:latin typeface="Gothic A1"/>
                <a:ea typeface="Gothic A1"/>
                <a:cs typeface="Gothic A1"/>
                <a:sym typeface="Gothic A1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Gothic A1"/>
              <a:buNone/>
              <a:defRPr sz="1800">
                <a:latin typeface="Gothic A1"/>
                <a:ea typeface="Gothic A1"/>
                <a:cs typeface="Gothic A1"/>
                <a:sym typeface="Gothic A1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Gothic A1"/>
              <a:buNone/>
              <a:defRPr sz="1800">
                <a:latin typeface="Gothic A1"/>
                <a:ea typeface="Gothic A1"/>
                <a:cs typeface="Gothic A1"/>
                <a:sym typeface="Gothic A1"/>
              </a:defRPr>
            </a:lvl9pPr>
          </a:lstStyle>
          <a:p/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thic A1"/>
              <a:buChar char="•"/>
              <a:defRPr i="0" sz="2800" u="none" cap="none" strike="noStrik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thic A1"/>
              <a:buChar char="•"/>
              <a:defRPr i="0" sz="2400" u="none" cap="none" strike="noStrik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othic A1"/>
              <a:buChar char="•"/>
              <a:defRPr i="0" sz="2000" u="none" cap="none" strike="noStrik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othic A1"/>
              <a:buChar char="•"/>
              <a:defRPr i="0" sz="1800" u="none" cap="none" strike="noStrik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othic A1"/>
              <a:buChar char="•"/>
              <a:defRPr i="0" sz="1800" u="none" cap="none" strike="noStrik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othic A1"/>
              <a:buChar char="•"/>
              <a:defRPr i="0" sz="1800" u="none" cap="none" strike="noStrik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othic A1"/>
              <a:buChar char="•"/>
              <a:defRPr i="0" sz="1800" u="none" cap="none" strike="noStrik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othic A1"/>
              <a:buChar char="•"/>
              <a:defRPr i="0" sz="1800" u="none" cap="none" strike="noStrik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othic A1"/>
              <a:buChar char="•"/>
              <a:defRPr i="0" sz="1800" u="none" cap="none" strike="noStrik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9pPr>
          </a:lstStyle>
          <a:p/>
        </p:txBody>
      </p:sp>
      <p:sp>
        <p:nvSpPr>
          <p:cNvPr id="53" name="Google Shape;53;p1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  <p:sldLayoutId id="2147483676" r:id="rId21"/>
    <p:sldLayoutId id="2147483677" r:id="rId22"/>
    <p:sldLayoutId id="2147483678" r:id="rId23"/>
    <p:sldLayoutId id="2147483679" r:id="rId24"/>
    <p:sldLayoutId id="2147483680" r:id="rId25"/>
    <p:sldLayoutId id="2147483681" r:id="rId26"/>
    <p:sldLayoutId id="2147483682" r:id="rId2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drive.google.com/file/d/1r7W1_CL546U66pLZjVQOfhkobAo_7pp7/view" TargetMode="External"/><Relationship Id="rId4" Type="http://schemas.openxmlformats.org/officeDocument/2006/relationships/image" Target="../media/image2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6462" y="1484700"/>
            <a:ext cx="4139076" cy="313115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8"/>
          <p:cNvSpPr txBox="1"/>
          <p:nvPr/>
        </p:nvSpPr>
        <p:spPr>
          <a:xfrm>
            <a:off x="1524000" y="4773219"/>
            <a:ext cx="9144000" cy="7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232323"/>
                </a:solidFill>
                <a:latin typeface="Gothic A1"/>
                <a:ea typeface="Gothic A1"/>
                <a:cs typeface="Gothic A1"/>
                <a:sym typeface="Gothic A1"/>
              </a:rPr>
              <a:t>Formação Continuada de Educadores</a:t>
            </a:r>
            <a:endParaRPr sz="2400">
              <a:solidFill>
                <a:srgbClr val="232323"/>
              </a:solidFill>
              <a:latin typeface="Gothic A1"/>
              <a:ea typeface="Gothic A1"/>
              <a:cs typeface="Gothic A1"/>
              <a:sym typeface="Gothic A1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7"/>
          <p:cNvSpPr txBox="1"/>
          <p:nvPr>
            <p:ph idx="2" type="subTitle"/>
          </p:nvPr>
        </p:nvSpPr>
        <p:spPr>
          <a:xfrm>
            <a:off x="2165250" y="0"/>
            <a:ext cx="78615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Responda, individualmente, a questão 3 da Folha de Atividades.</a:t>
            </a:r>
            <a:endParaRPr>
              <a:solidFill>
                <a:srgbClr val="49190C"/>
              </a:solidFill>
            </a:endParaRPr>
          </a:p>
        </p:txBody>
      </p:sp>
      <p:sp>
        <p:nvSpPr>
          <p:cNvPr id="282" name="Google Shape;282;p47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Momento para reflexão individual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47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5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8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Momento para compartilhar respostas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48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5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  <p:sp>
        <p:nvSpPr>
          <p:cNvPr id="290" name="Google Shape;290;p48"/>
          <p:cNvSpPr txBox="1"/>
          <p:nvPr>
            <p:ph idx="2" type="subTitle"/>
          </p:nvPr>
        </p:nvSpPr>
        <p:spPr>
          <a:xfrm>
            <a:off x="2165250" y="0"/>
            <a:ext cx="78615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Compartilhe sua resposta com o grupo! </a:t>
            </a:r>
            <a:endParaRPr>
              <a:solidFill>
                <a:srgbClr val="49190C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9190C"/>
                </a:solidFill>
              </a:rPr>
              <a:t>Algum voluntário?</a:t>
            </a:r>
            <a:endParaRPr>
              <a:solidFill>
                <a:srgbClr val="49190C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9"/>
          <p:cNvSpPr txBox="1"/>
          <p:nvPr>
            <p:ph idx="2" type="subTitle"/>
          </p:nvPr>
        </p:nvSpPr>
        <p:spPr>
          <a:xfrm>
            <a:off x="3007200" y="0"/>
            <a:ext cx="61776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Algo a acrescentar?</a:t>
            </a:r>
            <a:endParaRPr>
              <a:solidFill>
                <a:srgbClr val="49190C"/>
              </a:solidFill>
            </a:endParaRPr>
          </a:p>
        </p:txBody>
      </p:sp>
      <p:sp>
        <p:nvSpPr>
          <p:cNvPr id="296" name="Google Shape;296;p49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Momento para comentários adicionais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49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3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0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Estratégia didática 4: Ação e Reação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50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3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  <p:pic>
        <p:nvPicPr>
          <p:cNvPr id="304" name="Google Shape;304;p50" title="Técnica 4 - Ação e Reação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21888" y="1267850"/>
            <a:ext cx="8548224" cy="4808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1"/>
          <p:cNvSpPr txBox="1"/>
          <p:nvPr>
            <p:ph idx="2" type="subTitle"/>
          </p:nvPr>
        </p:nvSpPr>
        <p:spPr>
          <a:xfrm>
            <a:off x="2165250" y="0"/>
            <a:ext cx="78615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Responda, individualmente, as questões 4 e 5 da Folha de Atividades.</a:t>
            </a:r>
            <a:endParaRPr>
              <a:solidFill>
                <a:srgbClr val="49190C"/>
              </a:solidFill>
            </a:endParaRPr>
          </a:p>
        </p:txBody>
      </p:sp>
      <p:sp>
        <p:nvSpPr>
          <p:cNvPr id="310" name="Google Shape;310;p51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Momento para reflexão individual</a:t>
            </a:r>
            <a:endParaRPr/>
          </a:p>
        </p:txBody>
      </p:sp>
      <p:sp>
        <p:nvSpPr>
          <p:cNvPr id="311" name="Google Shape;311;p51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5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2"/>
          <p:cNvSpPr txBox="1"/>
          <p:nvPr>
            <p:ph idx="2" type="subTitle"/>
          </p:nvPr>
        </p:nvSpPr>
        <p:spPr>
          <a:xfrm>
            <a:off x="1189950" y="0"/>
            <a:ext cx="98124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9190C"/>
                </a:solidFill>
              </a:rPr>
              <a:t>Escolha um cenário daqueles elencados na questão 5. Em duplas:</a:t>
            </a:r>
            <a:endParaRPr>
              <a:solidFill>
                <a:srgbClr val="49190C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Discutam os dois cenários selecionados</a:t>
            </a:r>
            <a:endParaRPr>
              <a:solidFill>
                <a:srgbClr val="49190C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Esbocem algumas possíveis reações para evitar ou corrigir o problema</a:t>
            </a:r>
            <a:endParaRPr>
              <a:solidFill>
                <a:srgbClr val="49190C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Pratiquem a reação, a forma de falar e o que será dito</a:t>
            </a:r>
            <a:endParaRPr>
              <a:solidFill>
                <a:srgbClr val="49190C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Discutam formas de melhorar a prática para as próximas intervenções</a:t>
            </a:r>
            <a:endParaRPr>
              <a:solidFill>
                <a:srgbClr val="49190C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Vocês têm 12 minutos</a:t>
            </a:r>
            <a:endParaRPr>
              <a:solidFill>
                <a:srgbClr val="49190C"/>
              </a:solidFill>
            </a:endParaRPr>
          </a:p>
        </p:txBody>
      </p:sp>
      <p:sp>
        <p:nvSpPr>
          <p:cNvPr id="317" name="Google Shape;317;p52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Prática: formem duplas</a:t>
            </a:r>
            <a:endParaRPr/>
          </a:p>
        </p:txBody>
      </p:sp>
      <p:sp>
        <p:nvSpPr>
          <p:cNvPr id="318" name="Google Shape;318;p52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12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3"/>
          <p:cNvSpPr txBox="1"/>
          <p:nvPr>
            <p:ph type="title"/>
          </p:nvPr>
        </p:nvSpPr>
        <p:spPr>
          <a:xfrm>
            <a:off x="820725" y="1058400"/>
            <a:ext cx="9738900" cy="1221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Conclusão e compartilhamento de aprendizados</a:t>
            </a:r>
            <a:endParaRPr/>
          </a:p>
        </p:txBody>
      </p:sp>
      <p:sp>
        <p:nvSpPr>
          <p:cNvPr id="325" name="Google Shape;325;p53"/>
          <p:cNvSpPr txBox="1"/>
          <p:nvPr>
            <p:ph idx="1" type="subTitle"/>
          </p:nvPr>
        </p:nvSpPr>
        <p:spPr>
          <a:xfrm>
            <a:off x="820725" y="2917250"/>
            <a:ext cx="8152500" cy="58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0" marL="457200" rtl="0" algn="l">
              <a:spcBef>
                <a:spcPts val="1000"/>
              </a:spcBef>
              <a:spcAft>
                <a:spcPts val="0"/>
              </a:spcAft>
              <a:buSzPts val="2500"/>
              <a:buChar char="●"/>
            </a:pPr>
            <a:r>
              <a:rPr lang="pt-BR"/>
              <a:t>Qual foi o principal aprendizado dessa reunião? </a:t>
            </a:r>
            <a:endParaRPr/>
          </a:p>
          <a:p>
            <a:pPr indent="-387350" lvl="0" marL="457200" rtl="0" algn="l">
              <a:spcBef>
                <a:spcPts val="1000"/>
              </a:spcBef>
              <a:spcAft>
                <a:spcPts val="0"/>
              </a:spcAft>
              <a:buSzPts val="2500"/>
              <a:buChar char="●"/>
            </a:pPr>
            <a:r>
              <a:rPr lang="pt-BR"/>
              <a:t>O que vocês estão animados para usar? </a:t>
            </a:r>
            <a:endParaRPr/>
          </a:p>
          <a:p>
            <a:pPr indent="-387350" lvl="0" marL="457200" rtl="0" algn="l">
              <a:spcBef>
                <a:spcPts val="1000"/>
              </a:spcBef>
              <a:spcAft>
                <a:spcPts val="1000"/>
              </a:spcAft>
              <a:buSzPts val="2500"/>
              <a:buChar char="●"/>
            </a:pPr>
            <a:r>
              <a:rPr lang="pt-BR"/>
              <a:t>Alguém tem alguma pergunta?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9"/>
          <p:cNvSpPr txBox="1"/>
          <p:nvPr>
            <p:ph type="title"/>
          </p:nvPr>
        </p:nvSpPr>
        <p:spPr>
          <a:xfrm>
            <a:off x="2503050" y="3230913"/>
            <a:ext cx="71859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Ação e Reação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39"/>
          <p:cNvSpPr txBox="1"/>
          <p:nvPr>
            <p:ph idx="1" type="subTitle"/>
          </p:nvPr>
        </p:nvSpPr>
        <p:spPr>
          <a:xfrm>
            <a:off x="4533000" y="2477188"/>
            <a:ext cx="3126000" cy="56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Reunião 4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815F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0"/>
          <p:cNvSpPr txBox="1"/>
          <p:nvPr/>
        </p:nvSpPr>
        <p:spPr>
          <a:xfrm>
            <a:off x="0" y="388267"/>
            <a:ext cx="12192000" cy="7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9BD3"/>
              </a:buClr>
              <a:buSzPts val="4000"/>
              <a:buFont typeface="Avenir"/>
              <a:buNone/>
            </a:pPr>
            <a:r>
              <a:t/>
            </a:r>
            <a:endParaRPr/>
          </a:p>
        </p:txBody>
      </p:sp>
      <p:sp>
        <p:nvSpPr>
          <p:cNvPr id="230" name="Google Shape;230;p40"/>
          <p:cNvSpPr txBox="1"/>
          <p:nvPr>
            <p:ph type="title"/>
          </p:nvPr>
        </p:nvSpPr>
        <p:spPr>
          <a:xfrm>
            <a:off x="743275" y="992501"/>
            <a:ext cx="71859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Bem-vindos à reunião de professores!</a:t>
            </a:r>
            <a:endParaRPr/>
          </a:p>
        </p:txBody>
      </p:sp>
      <p:sp>
        <p:nvSpPr>
          <p:cNvPr id="231" name="Google Shape;231;p40"/>
          <p:cNvSpPr txBox="1"/>
          <p:nvPr>
            <p:ph idx="1" type="subTitle"/>
          </p:nvPr>
        </p:nvSpPr>
        <p:spPr>
          <a:xfrm>
            <a:off x="743275" y="261225"/>
            <a:ext cx="3126000" cy="56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Reunião 4</a:t>
            </a:r>
            <a:endParaRPr/>
          </a:p>
        </p:txBody>
      </p:sp>
      <p:sp>
        <p:nvSpPr>
          <p:cNvPr id="232" name="Google Shape;232;p40"/>
          <p:cNvSpPr txBox="1"/>
          <p:nvPr>
            <p:ph idx="2" type="body"/>
          </p:nvPr>
        </p:nvSpPr>
        <p:spPr>
          <a:xfrm>
            <a:off x="3018050" y="2479125"/>
            <a:ext cx="7808100" cy="3042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000">
                <a:latin typeface="Exo 2 Medium"/>
                <a:ea typeface="Exo 2 Medium"/>
                <a:cs typeface="Exo 2 Medium"/>
                <a:sym typeface="Exo 2 Medium"/>
              </a:rPr>
              <a:t>Para começarmos, por favor:</a:t>
            </a:r>
            <a:endParaRPr sz="2000">
              <a:latin typeface="Exo 2 Medium"/>
              <a:ea typeface="Exo 2 Medium"/>
              <a:cs typeface="Exo 2 Medium"/>
              <a:sym typeface="Exo 2 Medium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Exo 2 Medium"/>
              <a:ea typeface="Exo 2 Medium"/>
              <a:cs typeface="Exo 2 Medium"/>
              <a:sym typeface="Exo 2 Medium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/>
              <a:t>Pegue uma folha de atividades na entrada da sala</a:t>
            </a:r>
            <a:endParaRPr sz="1800"/>
          </a:p>
          <a:p>
            <a:pPr indent="0" lvl="0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/>
              <a:t>Sente-se individualmente</a:t>
            </a:r>
            <a:endParaRPr sz="1800"/>
          </a:p>
          <a:p>
            <a:pPr indent="0" lvl="0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/>
              <a:t>Pegue um lápis ou uma caneta</a:t>
            </a:r>
            <a:endParaRPr sz="1800"/>
          </a:p>
          <a:p>
            <a:pPr indent="0" lvl="0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/>
              <a:t>Responda às perguntas 1 e 2 da Folha de Atividades</a:t>
            </a:r>
            <a:endParaRPr sz="1800"/>
          </a:p>
          <a:p>
            <a:pPr indent="0" lvl="0" marL="9144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pt-BR" sz="1800"/>
              <a:t>Vocês têm cinco minutos</a:t>
            </a:r>
            <a:endParaRPr sz="1800"/>
          </a:p>
        </p:txBody>
      </p:sp>
      <p:cxnSp>
        <p:nvCxnSpPr>
          <p:cNvPr id="233" name="Google Shape;233;p40"/>
          <p:cNvCxnSpPr/>
          <p:nvPr/>
        </p:nvCxnSpPr>
        <p:spPr>
          <a:xfrm>
            <a:off x="3162252" y="3363650"/>
            <a:ext cx="0" cy="20799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4" name="Google Shape;234;p40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rPr>
              <a:t>5</a:t>
            </a:r>
            <a:r>
              <a:rPr lang="pt-BR"/>
              <a:t> </a:t>
            </a:r>
            <a:r>
              <a:rPr lang="pt-BR"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1"/>
          <p:cNvSpPr txBox="1"/>
          <p:nvPr>
            <p:ph idx="2" type="subTitle"/>
          </p:nvPr>
        </p:nvSpPr>
        <p:spPr>
          <a:xfrm>
            <a:off x="2165250" y="0"/>
            <a:ext cx="78615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Dividam-se em 2 grupos com o mesmo número de pessoas: Grupos A e B</a:t>
            </a:r>
            <a:endParaRPr>
              <a:solidFill>
                <a:srgbClr val="49190C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Cada grupo deve ficar em um canto da sala</a:t>
            </a:r>
            <a:endParaRPr>
              <a:solidFill>
                <a:srgbClr val="49190C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Grupo A não pode ouvir o que foi dito ao Grupo B</a:t>
            </a:r>
            <a:endParaRPr>
              <a:solidFill>
                <a:srgbClr val="49190C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Grupo B não pode ouvir o que foi dito ao Grupo A</a:t>
            </a:r>
            <a:endParaRPr>
              <a:solidFill>
                <a:srgbClr val="49190C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Façam duplas contendo uma pessoa de cada grupo</a:t>
            </a:r>
            <a:endParaRPr>
              <a:solidFill>
                <a:srgbClr val="49190C"/>
              </a:solidFill>
            </a:endParaRPr>
          </a:p>
        </p:txBody>
      </p:sp>
      <p:sp>
        <p:nvSpPr>
          <p:cNvPr id="240" name="Google Shape;240;p41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Vivência: Atividade em Grupo</a:t>
            </a:r>
            <a:endParaRPr/>
          </a:p>
        </p:txBody>
      </p:sp>
      <p:sp>
        <p:nvSpPr>
          <p:cNvPr id="241" name="Google Shape;241;p41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5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2"/>
          <p:cNvSpPr txBox="1"/>
          <p:nvPr>
            <p:ph idx="2" type="subTitle"/>
          </p:nvPr>
        </p:nvSpPr>
        <p:spPr>
          <a:xfrm>
            <a:off x="2165250" y="0"/>
            <a:ext cx="78615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Cada pessoa faz a atividade que foi passada ao seu Grupo</a:t>
            </a:r>
            <a:endParaRPr>
              <a:solidFill>
                <a:srgbClr val="49190C"/>
              </a:solidFill>
            </a:endParaRPr>
          </a:p>
        </p:txBody>
      </p:sp>
      <p:sp>
        <p:nvSpPr>
          <p:cNvPr id="247" name="Google Shape;247;p42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Bloco 1</a:t>
            </a:r>
            <a:endParaRPr/>
          </a:p>
        </p:txBody>
      </p:sp>
      <p:sp>
        <p:nvSpPr>
          <p:cNvPr id="248" name="Google Shape;248;p42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2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3"/>
          <p:cNvSpPr txBox="1"/>
          <p:nvPr>
            <p:ph idx="2" type="subTitle"/>
          </p:nvPr>
        </p:nvSpPr>
        <p:spPr>
          <a:xfrm>
            <a:off x="2165250" y="0"/>
            <a:ext cx="78615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Cada pessoa faz a atividade que foi passada ao seu Grupo</a:t>
            </a:r>
            <a:endParaRPr>
              <a:solidFill>
                <a:srgbClr val="49190C"/>
              </a:solidFill>
            </a:endParaRPr>
          </a:p>
        </p:txBody>
      </p:sp>
      <p:sp>
        <p:nvSpPr>
          <p:cNvPr id="254" name="Google Shape;254;p43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Bloco 2</a:t>
            </a:r>
            <a:endParaRPr/>
          </a:p>
        </p:txBody>
      </p:sp>
      <p:sp>
        <p:nvSpPr>
          <p:cNvPr id="255" name="Google Shape;255;p43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2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4"/>
          <p:cNvSpPr txBox="1"/>
          <p:nvPr>
            <p:ph idx="2" type="subTitle"/>
          </p:nvPr>
        </p:nvSpPr>
        <p:spPr>
          <a:xfrm>
            <a:off x="2165250" y="0"/>
            <a:ext cx="78615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Cada pessoa faz a atividade que foi passada ao seu Grupo</a:t>
            </a:r>
            <a:endParaRPr>
              <a:solidFill>
                <a:srgbClr val="49190C"/>
              </a:solidFill>
            </a:endParaRPr>
          </a:p>
        </p:txBody>
      </p:sp>
      <p:sp>
        <p:nvSpPr>
          <p:cNvPr id="261" name="Google Shape;261;p44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Bloco 3</a:t>
            </a:r>
            <a:endParaRPr/>
          </a:p>
        </p:txBody>
      </p:sp>
      <p:sp>
        <p:nvSpPr>
          <p:cNvPr id="262" name="Google Shape;262;p44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2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5"/>
          <p:cNvSpPr txBox="1"/>
          <p:nvPr>
            <p:ph idx="2" type="subTitle"/>
          </p:nvPr>
        </p:nvSpPr>
        <p:spPr>
          <a:xfrm>
            <a:off x="1527150" y="0"/>
            <a:ext cx="91380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Qual foi a diferença entre os blocos 1 e 3?</a:t>
            </a:r>
            <a:endParaRPr>
              <a:solidFill>
                <a:srgbClr val="49190C"/>
              </a:solidFill>
            </a:endParaRPr>
          </a:p>
        </p:txBody>
      </p:sp>
      <p:sp>
        <p:nvSpPr>
          <p:cNvPr id="268" name="Google Shape;268;p45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Momento para reflexão coletiva</a:t>
            </a:r>
            <a:endParaRPr/>
          </a:p>
        </p:txBody>
      </p:sp>
      <p:sp>
        <p:nvSpPr>
          <p:cNvPr id="269" name="Google Shape;269;p45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4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6"/>
          <p:cNvSpPr txBox="1"/>
          <p:nvPr>
            <p:ph idx="2" type="subTitle"/>
          </p:nvPr>
        </p:nvSpPr>
        <p:spPr>
          <a:xfrm>
            <a:off x="1636800" y="0"/>
            <a:ext cx="89187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49190C"/>
                </a:solidFill>
                <a:latin typeface="Exo 2"/>
                <a:ea typeface="Exo 2"/>
                <a:cs typeface="Exo 2"/>
                <a:sym typeface="Exo 2"/>
              </a:rPr>
              <a:t>Os objetivos da reunião são:</a:t>
            </a:r>
            <a:endParaRPr b="1">
              <a:solidFill>
                <a:srgbClr val="49190C"/>
              </a:solidFill>
              <a:latin typeface="Exo 2"/>
              <a:ea typeface="Exo 2"/>
              <a:cs typeface="Exo 2"/>
              <a:sym typeface="Exo 2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Reconhecer a importância de antecipar situações em sala.</a:t>
            </a:r>
            <a:endParaRPr>
              <a:solidFill>
                <a:srgbClr val="49190C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Fazer o levantamento de situações disruptivas comuns em sala.</a:t>
            </a:r>
            <a:endParaRPr>
              <a:solidFill>
                <a:srgbClr val="49190C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Praticar algumas respostas para essas situações.</a:t>
            </a:r>
            <a:endParaRPr>
              <a:solidFill>
                <a:srgbClr val="49190C"/>
              </a:solidFill>
            </a:endParaRPr>
          </a:p>
        </p:txBody>
      </p:sp>
      <p:sp>
        <p:nvSpPr>
          <p:cNvPr id="275" name="Google Shape;275;p46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Objetivos da Reunião</a:t>
            </a:r>
            <a:endParaRPr/>
          </a:p>
        </p:txBody>
      </p:sp>
      <p:sp>
        <p:nvSpPr>
          <p:cNvPr id="276" name="Google Shape;276;p46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2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232323"/>
      </a:dk1>
      <a:lt1>
        <a:srgbClr val="FFFFFF"/>
      </a:lt1>
      <a:dk2>
        <a:srgbClr val="44546A"/>
      </a:dk2>
      <a:lt2>
        <a:srgbClr val="E7E6E6"/>
      </a:lt2>
      <a:accent1>
        <a:srgbClr val="DD3E4E"/>
      </a:accent1>
      <a:accent2>
        <a:srgbClr val="FF815F"/>
      </a:accent2>
      <a:accent3>
        <a:srgbClr val="85D2D6"/>
      </a:accent3>
      <a:accent4>
        <a:srgbClr val="FDE37E"/>
      </a:accent4>
      <a:accent5>
        <a:srgbClr val="3FAF77"/>
      </a:accent5>
      <a:accent6>
        <a:srgbClr val="232323"/>
      </a:accent6>
      <a:hlink>
        <a:srgbClr val="85D2D6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