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3" r:id="rId3"/>
    <p:sldMasterId id="214748368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6858000" cx="12192000"/>
  <p:notesSz cx="6858000" cy="9144000"/>
  <p:embeddedFontLst>
    <p:embeddedFont>
      <p:font typeface="Exo 2 Light"/>
      <p:regular r:id="rId20"/>
      <p:bold r:id="rId21"/>
      <p:italic r:id="rId22"/>
      <p:boldItalic r:id="rId23"/>
    </p:embeddedFont>
    <p:embeddedFont>
      <p:font typeface="Gothic A1"/>
      <p:regular r:id="rId24"/>
      <p:bold r:id="rId25"/>
    </p:embeddedFont>
    <p:embeddedFont>
      <p:font typeface="Gothic A1 Black"/>
      <p:bold r:id="rId26"/>
    </p:embeddedFont>
    <p:embeddedFont>
      <p:font typeface="Exo 2 Medium"/>
      <p:regular r:id="rId27"/>
      <p:bold r:id="rId28"/>
      <p:italic r:id="rId29"/>
      <p:boldItalic r:id="rId30"/>
    </p:embeddedFont>
    <p:embeddedFont>
      <p:font typeface="Exo 2"/>
      <p:regular r:id="rId31"/>
      <p:bold r:id="rId32"/>
      <p:italic r:id="rId33"/>
      <p:boldItalic r:id="rId34"/>
    </p:embeddedFont>
    <p:embeddedFont>
      <p:font typeface="Gothic A1 Light"/>
      <p:regular r:id="rId35"/>
      <p:bold r:id="rId36"/>
    </p:embeddedFont>
    <p:embeddedFont>
      <p:font typeface="Gothic A1 ExtraBold"/>
      <p:bold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Exo2Light-regular.fntdata"/><Relationship Id="rId22" Type="http://schemas.openxmlformats.org/officeDocument/2006/relationships/font" Target="fonts/Exo2Light-italic.fntdata"/><Relationship Id="rId21" Type="http://schemas.openxmlformats.org/officeDocument/2006/relationships/font" Target="fonts/Exo2Light-bold.fntdata"/><Relationship Id="rId24" Type="http://schemas.openxmlformats.org/officeDocument/2006/relationships/font" Target="fonts/GothicA1-regular.fntdata"/><Relationship Id="rId23" Type="http://schemas.openxmlformats.org/officeDocument/2006/relationships/font" Target="fonts/Exo2Light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font" Target="fonts/GothicA1Black-bold.fntdata"/><Relationship Id="rId25" Type="http://schemas.openxmlformats.org/officeDocument/2006/relationships/font" Target="fonts/GothicA1-bold.fntdata"/><Relationship Id="rId28" Type="http://schemas.openxmlformats.org/officeDocument/2006/relationships/font" Target="fonts/Exo2Medium-bold.fntdata"/><Relationship Id="rId27" Type="http://schemas.openxmlformats.org/officeDocument/2006/relationships/font" Target="fonts/Exo2Medium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Exo2Medium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Exo2-regular.fntdata"/><Relationship Id="rId30" Type="http://schemas.openxmlformats.org/officeDocument/2006/relationships/font" Target="fonts/Exo2Medium-boldItalic.fntdata"/><Relationship Id="rId11" Type="http://schemas.openxmlformats.org/officeDocument/2006/relationships/slide" Target="slides/slide6.xml"/><Relationship Id="rId33" Type="http://schemas.openxmlformats.org/officeDocument/2006/relationships/font" Target="fonts/Exo2-italic.fntdata"/><Relationship Id="rId10" Type="http://schemas.openxmlformats.org/officeDocument/2006/relationships/slide" Target="slides/slide5.xml"/><Relationship Id="rId32" Type="http://schemas.openxmlformats.org/officeDocument/2006/relationships/font" Target="fonts/Exo2-bold.fntdata"/><Relationship Id="rId13" Type="http://schemas.openxmlformats.org/officeDocument/2006/relationships/slide" Target="slides/slide8.xml"/><Relationship Id="rId35" Type="http://schemas.openxmlformats.org/officeDocument/2006/relationships/font" Target="fonts/GothicA1Light-regular.fntdata"/><Relationship Id="rId12" Type="http://schemas.openxmlformats.org/officeDocument/2006/relationships/slide" Target="slides/slide7.xml"/><Relationship Id="rId34" Type="http://schemas.openxmlformats.org/officeDocument/2006/relationships/font" Target="fonts/Exo2-boldItalic.fntdata"/><Relationship Id="rId15" Type="http://schemas.openxmlformats.org/officeDocument/2006/relationships/slide" Target="slides/slide10.xml"/><Relationship Id="rId37" Type="http://schemas.openxmlformats.org/officeDocument/2006/relationships/font" Target="fonts/GothicA1ExtraBold-bold.fntdata"/><Relationship Id="rId14" Type="http://schemas.openxmlformats.org/officeDocument/2006/relationships/slide" Target="slides/slide9.xml"/><Relationship Id="rId36" Type="http://schemas.openxmlformats.org/officeDocument/2006/relationships/font" Target="fonts/GothicA1Light-bold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db998f0d65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gdb998f0d65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1364d632bd3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g1364d632bd3_0_4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1364d632bd3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g1364d632bd3_0_5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1389536f2a4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g1389536f2a4_0_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1364d632bd3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g1364d632bd3_0_5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13a0e6b979a_0_17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13a0e6b979a_0_17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g13a0e6b979a_0_17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dad6e7e9f2_3_1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dad6e7e9f2_3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db998f0d65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27" name="Google Shape;227;gdb998f0d65_0_9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1364d632bd3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g1364d632bd3_0_1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1389536f2a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g1389536f2a4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1364d632bd3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g1364d632bd3_0_2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1364d632bd3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g1364d632bd3_0_3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1364d632bd3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g1364d632bd3_0_3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1364d632bd3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g1364d632bd3_0_8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2.png"/><Relationship Id="rId3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1.png"/><Relationship Id="rId3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5.png"/><Relationship Id="rId3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1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1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1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6.png"/><Relationship Id="rId3" Type="http://schemas.openxmlformats.org/officeDocument/2006/relationships/image" Target="../media/image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4.png"/><Relationship Id="rId3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7.png"/><Relationship Id="rId3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7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19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23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2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12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17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28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18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0.png"/><Relationship Id="rId3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4.png"/><Relationship Id="rId3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DD3E4E"/>
        </a:solid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title"/>
          </p:nvPr>
        </p:nvSpPr>
        <p:spPr>
          <a:xfrm>
            <a:off x="2503050" y="3183350"/>
            <a:ext cx="7185900" cy="114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Exo 2"/>
              <a:buNone/>
              <a:defRPr b="1" sz="4500">
                <a:solidFill>
                  <a:schemeClr val="lt1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4533000" y="2524750"/>
            <a:ext cx="3126000" cy="562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Exo 2 Light"/>
              <a:buNone/>
              <a:defRPr sz="2500">
                <a:solidFill>
                  <a:schemeClr val="lt1"/>
                </a:solidFill>
                <a:latin typeface="Exo 2 Light"/>
                <a:ea typeface="Exo 2 Light"/>
                <a:cs typeface="Exo 2 Light"/>
                <a:sym typeface="Exo 2 Light"/>
              </a:defRPr>
            </a:lvl1pPr>
            <a:lvl2pPr lvl="1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042275" y="5955750"/>
            <a:ext cx="994051" cy="751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parador">
  <p:cSld name="CUSTOM">
    <p:bg>
      <p:bgPr>
        <a:solidFill>
          <a:srgbClr val="DD3E4E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2"/>
          <p:cNvPicPr preferRelativeResize="0"/>
          <p:nvPr/>
        </p:nvPicPr>
        <p:blipFill>
          <a:blip r:embed="rId2">
            <a:alphaModFix amt="29000"/>
          </a:blip>
          <a:stretch>
            <a:fillRect/>
          </a:stretch>
        </p:blipFill>
        <p:spPr>
          <a:xfrm>
            <a:off x="2503075" y="-117275"/>
            <a:ext cx="6927252" cy="6927252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2"/>
          <p:cNvSpPr txBox="1"/>
          <p:nvPr>
            <p:ph type="title"/>
          </p:nvPr>
        </p:nvSpPr>
        <p:spPr>
          <a:xfrm>
            <a:off x="966150" y="2334875"/>
            <a:ext cx="10166400" cy="1345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Exo 2"/>
              <a:buNone/>
              <a:defRPr b="1" sz="5000">
                <a:solidFill>
                  <a:schemeClr val="lt1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62" name="Google Shape;62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59225" y="152400"/>
            <a:ext cx="1065099" cy="80572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2"/>
          <p:cNvSpPr txBox="1"/>
          <p:nvPr>
            <p:ph idx="1" type="subTitle"/>
          </p:nvPr>
        </p:nvSpPr>
        <p:spPr>
          <a:xfrm>
            <a:off x="3121050" y="4018275"/>
            <a:ext cx="5856600" cy="973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Gothic A1 Light"/>
              <a:buNone/>
              <a:defRPr sz="2500">
                <a:solidFill>
                  <a:schemeClr val="lt1"/>
                </a:solidFill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parador Laranja">
  <p:cSld name="CUSTOM_2">
    <p:bg>
      <p:bgPr>
        <a:solidFill>
          <a:schemeClr val="accent2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3"/>
          <p:cNvPicPr preferRelativeResize="0"/>
          <p:nvPr/>
        </p:nvPicPr>
        <p:blipFill>
          <a:blip r:embed="rId2">
            <a:alphaModFix amt="69000"/>
          </a:blip>
          <a:stretch>
            <a:fillRect/>
          </a:stretch>
        </p:blipFill>
        <p:spPr>
          <a:xfrm>
            <a:off x="2923663" y="641950"/>
            <a:ext cx="6344673" cy="5883573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3"/>
          <p:cNvSpPr txBox="1"/>
          <p:nvPr>
            <p:ph type="title"/>
          </p:nvPr>
        </p:nvSpPr>
        <p:spPr>
          <a:xfrm>
            <a:off x="966150" y="2334875"/>
            <a:ext cx="10166400" cy="1345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Exo 2"/>
              <a:buNone/>
              <a:defRPr b="1" sz="5000">
                <a:solidFill>
                  <a:schemeClr val="lt1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67" name="Google Shape;6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59225" y="152400"/>
            <a:ext cx="1065099" cy="805725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3"/>
          <p:cNvSpPr txBox="1"/>
          <p:nvPr>
            <p:ph idx="1" type="subTitle"/>
          </p:nvPr>
        </p:nvSpPr>
        <p:spPr>
          <a:xfrm>
            <a:off x="3121050" y="4018275"/>
            <a:ext cx="5856600" cy="973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Gothic A1 Light"/>
              <a:buNone/>
              <a:defRPr sz="2500">
                <a:solidFill>
                  <a:schemeClr val="lt1"/>
                </a:solidFill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parador Azul">
  <p:cSld name="CUSTOM_2_2">
    <p:bg>
      <p:bgPr>
        <a:solidFill>
          <a:schemeClr val="accent3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4"/>
          <p:cNvPicPr preferRelativeResize="0"/>
          <p:nvPr/>
        </p:nvPicPr>
        <p:blipFill>
          <a:blip r:embed="rId2">
            <a:alphaModFix amt="52999"/>
          </a:blip>
          <a:stretch>
            <a:fillRect/>
          </a:stretch>
        </p:blipFill>
        <p:spPr>
          <a:xfrm>
            <a:off x="1909300" y="942713"/>
            <a:ext cx="8114601" cy="4972574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4"/>
          <p:cNvSpPr txBox="1"/>
          <p:nvPr>
            <p:ph type="title"/>
          </p:nvPr>
        </p:nvSpPr>
        <p:spPr>
          <a:xfrm>
            <a:off x="966150" y="2334875"/>
            <a:ext cx="10166400" cy="1345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Exo 2"/>
              <a:buNone/>
              <a:defRPr b="1" sz="5000">
                <a:solidFill>
                  <a:schemeClr val="lt1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72" name="Google Shape;7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59225" y="152400"/>
            <a:ext cx="1065099" cy="805725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4"/>
          <p:cNvSpPr txBox="1"/>
          <p:nvPr>
            <p:ph idx="1" type="subTitle"/>
          </p:nvPr>
        </p:nvSpPr>
        <p:spPr>
          <a:xfrm>
            <a:off x="3121050" y="4018275"/>
            <a:ext cx="5856600" cy="973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Gothic A1 Light"/>
              <a:buNone/>
              <a:defRPr sz="2500">
                <a:solidFill>
                  <a:schemeClr val="lt1"/>
                </a:solidFill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parador Verde">
  <p:cSld name="CUSTOM_2_2_1_1">
    <p:bg>
      <p:bgPr>
        <a:solidFill>
          <a:schemeClr val="accent5"/>
        </a:soli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5"/>
          <p:cNvPicPr preferRelativeResize="0"/>
          <p:nvPr/>
        </p:nvPicPr>
        <p:blipFill>
          <a:blip r:embed="rId2">
            <a:alphaModFix amt="52000"/>
          </a:blip>
          <a:stretch>
            <a:fillRect/>
          </a:stretch>
        </p:blipFill>
        <p:spPr>
          <a:xfrm rot="-2700000">
            <a:off x="4021273" y="479063"/>
            <a:ext cx="4056140" cy="5899876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5"/>
          <p:cNvSpPr txBox="1"/>
          <p:nvPr>
            <p:ph type="title"/>
          </p:nvPr>
        </p:nvSpPr>
        <p:spPr>
          <a:xfrm>
            <a:off x="966150" y="2334875"/>
            <a:ext cx="10166400" cy="1345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Exo 2"/>
              <a:buNone/>
              <a:defRPr b="1" sz="5000">
                <a:solidFill>
                  <a:schemeClr val="lt1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77" name="Google Shape;7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59225" y="152400"/>
            <a:ext cx="1065099" cy="80572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5"/>
          <p:cNvSpPr txBox="1"/>
          <p:nvPr>
            <p:ph idx="1" type="subTitle"/>
          </p:nvPr>
        </p:nvSpPr>
        <p:spPr>
          <a:xfrm>
            <a:off x="3121050" y="4018275"/>
            <a:ext cx="5856600" cy="973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Gothic A1 Light"/>
              <a:buNone/>
              <a:defRPr sz="2500">
                <a:solidFill>
                  <a:schemeClr val="lt1"/>
                </a:solidFill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staque Vermelho">
  <p:cSld name="CUSTOM_1">
    <p:bg>
      <p:bgPr>
        <a:solidFill>
          <a:srgbClr val="DD3E4E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/>
          <p:nvPr>
            <p:ph type="title"/>
          </p:nvPr>
        </p:nvSpPr>
        <p:spPr>
          <a:xfrm>
            <a:off x="820725" y="1058400"/>
            <a:ext cx="5666400" cy="1221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Exo 2"/>
              <a:buNone/>
              <a:defRPr b="1" sz="5000">
                <a:solidFill>
                  <a:schemeClr val="lt1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81" name="Google Shape;81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959225" y="152400"/>
            <a:ext cx="1065099" cy="805725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6"/>
          <p:cNvSpPr txBox="1"/>
          <p:nvPr>
            <p:ph idx="1" type="subTitle"/>
          </p:nvPr>
        </p:nvSpPr>
        <p:spPr>
          <a:xfrm>
            <a:off x="883504" y="3512175"/>
            <a:ext cx="4656900" cy="586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Gothic A1 Light"/>
              <a:buNone/>
              <a:defRPr sz="2500">
                <a:solidFill>
                  <a:schemeClr val="lt1"/>
                </a:solidFill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83" name="Google Shape;8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35528">
            <a:off x="6261876" y="1079024"/>
            <a:ext cx="7364050" cy="736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staque Azul">
  <p:cSld name="CUSTOM_1_3">
    <p:bg>
      <p:bgPr>
        <a:solidFill>
          <a:schemeClr val="accent3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/>
          <p:nvPr>
            <p:ph type="title"/>
          </p:nvPr>
        </p:nvSpPr>
        <p:spPr>
          <a:xfrm>
            <a:off x="820725" y="1058400"/>
            <a:ext cx="7125900" cy="1221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Exo 2"/>
              <a:buNone/>
              <a:defRPr b="1" sz="5000">
                <a:solidFill>
                  <a:schemeClr val="lt1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86" name="Google Shape;86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959225" y="152400"/>
            <a:ext cx="1065099" cy="805725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7"/>
          <p:cNvSpPr txBox="1"/>
          <p:nvPr>
            <p:ph idx="1" type="subTitle"/>
          </p:nvPr>
        </p:nvSpPr>
        <p:spPr>
          <a:xfrm>
            <a:off x="899675" y="3512175"/>
            <a:ext cx="5856600" cy="586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Gothic A1 Light"/>
              <a:buNone/>
              <a:defRPr sz="2500">
                <a:solidFill>
                  <a:schemeClr val="lt1"/>
                </a:solidFill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88" name="Google Shape;8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35528">
            <a:off x="6414276" y="1307624"/>
            <a:ext cx="7364050" cy="736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staque Amarelo">
  <p:cSld name="CUSTOM_1_3_1">
    <p:bg>
      <p:bgPr>
        <a:solidFill>
          <a:schemeClr val="accent2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type="title"/>
          </p:nvPr>
        </p:nvSpPr>
        <p:spPr>
          <a:xfrm>
            <a:off x="820725" y="1058400"/>
            <a:ext cx="7125900" cy="1221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Exo 2"/>
              <a:buNone/>
              <a:defRPr b="1" sz="5000">
                <a:solidFill>
                  <a:schemeClr val="lt1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91" name="Google Shape;91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959225" y="152400"/>
            <a:ext cx="1065099" cy="805725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8"/>
          <p:cNvSpPr txBox="1"/>
          <p:nvPr>
            <p:ph idx="1" type="subTitle"/>
          </p:nvPr>
        </p:nvSpPr>
        <p:spPr>
          <a:xfrm>
            <a:off x="899675" y="3512175"/>
            <a:ext cx="5856600" cy="586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Gothic A1 Light"/>
              <a:buNone/>
              <a:defRPr sz="2500">
                <a:solidFill>
                  <a:schemeClr val="lt1"/>
                </a:solidFill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93" name="Google Shape;9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35528">
            <a:off x="6261876" y="1079024"/>
            <a:ext cx="7364050" cy="736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staque Vermelho 1">
  <p:cSld name="CUSTOM_1_4">
    <p:bg>
      <p:bgPr>
        <a:solidFill>
          <a:srgbClr val="DD3E4E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95407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59225" y="152400"/>
            <a:ext cx="1065099" cy="805725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9"/>
          <p:cNvSpPr txBox="1"/>
          <p:nvPr>
            <p:ph idx="1" type="subTitle"/>
          </p:nvPr>
        </p:nvSpPr>
        <p:spPr>
          <a:xfrm>
            <a:off x="2563450" y="1733400"/>
            <a:ext cx="5107500" cy="3800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Gothic A1 Light"/>
              <a:buNone/>
              <a:defRPr sz="2500">
                <a:solidFill>
                  <a:schemeClr val="lt1"/>
                </a:solidFill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staque Azul">
  <p:cSld name="CUSTOM_1_4_1_1">
    <p:bg>
      <p:bgPr>
        <a:solidFill>
          <a:schemeClr val="accent3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55743" y="0"/>
            <a:ext cx="995406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59225" y="152400"/>
            <a:ext cx="1065099" cy="80572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0"/>
          <p:cNvSpPr txBox="1"/>
          <p:nvPr>
            <p:ph idx="1" type="subTitle"/>
          </p:nvPr>
        </p:nvSpPr>
        <p:spPr>
          <a:xfrm>
            <a:off x="3350800" y="1819850"/>
            <a:ext cx="5107500" cy="3800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Gothic A1 Light"/>
              <a:buNone/>
              <a:defRPr sz="2500">
                <a:solidFill>
                  <a:schemeClr val="lt1"/>
                </a:solidFill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staque Laranja">
  <p:cSld name="CUSTOM_1_4_1_1_1">
    <p:bg>
      <p:bgPr>
        <a:solidFill>
          <a:schemeClr val="accent2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27536" y="-4"/>
            <a:ext cx="995403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59225" y="152400"/>
            <a:ext cx="1065099" cy="805725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1"/>
          <p:cNvSpPr txBox="1"/>
          <p:nvPr>
            <p:ph idx="1" type="subTitle"/>
          </p:nvPr>
        </p:nvSpPr>
        <p:spPr>
          <a:xfrm>
            <a:off x="3350800" y="1819850"/>
            <a:ext cx="5107500" cy="3800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Gothic A1 Light"/>
              <a:buNone/>
              <a:defRPr sz="2500">
                <a:solidFill>
                  <a:schemeClr val="lt1"/>
                </a:solidFill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_1">
    <p:bg>
      <p:bgPr>
        <a:solidFill>
          <a:srgbClr val="3FAF77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/>
          <p:cNvPicPr preferRelativeResize="0"/>
          <p:nvPr/>
        </p:nvPicPr>
        <p:blipFill>
          <a:blip r:embed="rId2">
            <a:alphaModFix amt="46000"/>
          </a:blip>
          <a:stretch>
            <a:fillRect/>
          </a:stretch>
        </p:blipFill>
        <p:spPr>
          <a:xfrm>
            <a:off x="2593075" y="0"/>
            <a:ext cx="700586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3"/>
          <p:cNvSpPr txBox="1"/>
          <p:nvPr>
            <p:ph type="title"/>
          </p:nvPr>
        </p:nvSpPr>
        <p:spPr>
          <a:xfrm>
            <a:off x="2503050" y="2475675"/>
            <a:ext cx="7185900" cy="114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Exo 2"/>
              <a:buNone/>
              <a:defRPr b="1" sz="4500">
                <a:solidFill>
                  <a:schemeClr val="lt1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subTitle"/>
          </p:nvPr>
        </p:nvSpPr>
        <p:spPr>
          <a:xfrm>
            <a:off x="4533000" y="1721950"/>
            <a:ext cx="3126000" cy="562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Exo 2 Light"/>
              <a:buNone/>
              <a:defRPr sz="1500">
                <a:solidFill>
                  <a:schemeClr val="lt1"/>
                </a:solidFill>
                <a:latin typeface="Exo 2 Light"/>
                <a:ea typeface="Exo 2 Light"/>
                <a:cs typeface="Exo 2 Light"/>
                <a:sym typeface="Exo 2 Light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19" name="Google Shape;19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42275" y="5955750"/>
            <a:ext cx="994051" cy="751999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3"/>
          <p:cNvSpPr txBox="1"/>
          <p:nvPr>
            <p:ph idx="2" type="subTitle"/>
          </p:nvPr>
        </p:nvSpPr>
        <p:spPr>
          <a:xfrm>
            <a:off x="3131850" y="3508025"/>
            <a:ext cx="5928300" cy="622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Exo 2 Light"/>
              <a:buNone/>
              <a:defRPr sz="2200">
                <a:solidFill>
                  <a:schemeClr val="lt1"/>
                </a:solidFill>
                <a:latin typeface="Exo 2 Light"/>
                <a:ea typeface="Exo 2 Light"/>
                <a:cs typeface="Exo 2 Light"/>
                <a:sym typeface="Exo 2 Light"/>
              </a:defRPr>
            </a:lvl1pPr>
            <a:lvl2pPr lvl="1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+ Destaque + Texto">
  <p:cSld name="1_Section Header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/>
          <p:nvPr>
            <p:ph type="title"/>
          </p:nvPr>
        </p:nvSpPr>
        <p:spPr>
          <a:xfrm>
            <a:off x="580225" y="504125"/>
            <a:ext cx="8747700" cy="1347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DD3E4E"/>
              </a:buClr>
              <a:buSzPts val="4200"/>
              <a:buFont typeface="Exo 2"/>
              <a:buNone/>
              <a:defRPr b="1" sz="4200">
                <a:solidFill>
                  <a:srgbClr val="DD3E4E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22"/>
          <p:cNvSpPr txBox="1"/>
          <p:nvPr>
            <p:ph idx="1" type="body"/>
          </p:nvPr>
        </p:nvSpPr>
        <p:spPr>
          <a:xfrm>
            <a:off x="580225" y="2127850"/>
            <a:ext cx="7786800" cy="1886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61950" lvl="0" marL="457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Char char="•"/>
              <a:defRPr b="1" sz="2100"/>
            </a:lvl1pPr>
            <a:lvl2pPr indent="-361950" lvl="1" marL="914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Char char="•"/>
              <a:defRPr b="1" sz="2100"/>
            </a:lvl2pPr>
            <a:lvl3pPr indent="-361950" lvl="2" marL="1371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Char char="•"/>
              <a:defRPr b="1" sz="2100"/>
            </a:lvl3pPr>
            <a:lvl4pPr indent="-361950" lvl="3" marL="18288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Char char="•"/>
              <a:defRPr b="1" sz="2100"/>
            </a:lvl4pPr>
            <a:lvl5pPr indent="-361950" lvl="4" marL="2286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Char char="•"/>
              <a:defRPr b="1" sz="2100"/>
            </a:lvl5pPr>
            <a:lvl6pPr indent="-361950" lvl="5" marL="2743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Char char="•"/>
              <a:defRPr b="1" sz="2100"/>
            </a:lvl6pPr>
            <a:lvl7pPr indent="-361950" lvl="6" marL="3200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Char char="•"/>
              <a:defRPr b="1" sz="2100"/>
            </a:lvl7pPr>
            <a:lvl8pPr indent="-361950" lvl="7" marL="3657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Char char="•"/>
              <a:defRPr b="1" sz="2100"/>
            </a:lvl8pPr>
            <a:lvl9pPr indent="-361950" lvl="8" marL="41148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2100"/>
              <a:buChar char="•"/>
              <a:defRPr b="1" sz="2100"/>
            </a:lvl9pPr>
          </a:lstStyle>
          <a:p/>
        </p:txBody>
      </p:sp>
      <p:pic>
        <p:nvPicPr>
          <p:cNvPr id="109" name="Google Shape;109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065826" y="5960000"/>
            <a:ext cx="1043774" cy="78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2"/>
          <p:cNvSpPr txBox="1"/>
          <p:nvPr>
            <p:ph idx="2" type="body"/>
          </p:nvPr>
        </p:nvSpPr>
        <p:spPr>
          <a:xfrm>
            <a:off x="580225" y="4214175"/>
            <a:ext cx="7786800" cy="1886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indent="-317500" lvl="1" marL="914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2pPr>
            <a:lvl3pPr indent="-317500" lvl="2" marL="1371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3pPr>
            <a:lvl4pPr indent="-317500" lvl="3" marL="18288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4pPr>
            <a:lvl5pPr indent="-317500" lvl="4" marL="2286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5pPr>
            <a:lvl6pPr indent="-317500" lvl="5" marL="2743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6pPr>
            <a:lvl7pPr indent="-317500" lvl="6" marL="3200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7pPr>
            <a:lvl8pPr indent="-317500" lvl="7" marL="3657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8pPr>
            <a:lvl9pPr indent="-317500" lvl="8" marL="41148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9pPr>
          </a:lstStyle>
          <a:p/>
        </p:txBody>
      </p:sp>
      <p:pic>
        <p:nvPicPr>
          <p:cNvPr id="111" name="Google Shape;11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7485020">
            <a:off x="9139860" y="-3343988"/>
            <a:ext cx="8440710" cy="8440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+ Destaque">
  <p:cSld name="1_Section Header_4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3"/>
          <p:cNvSpPr txBox="1"/>
          <p:nvPr>
            <p:ph type="title"/>
          </p:nvPr>
        </p:nvSpPr>
        <p:spPr>
          <a:xfrm>
            <a:off x="580225" y="504125"/>
            <a:ext cx="8747700" cy="1347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DD3E4E"/>
              </a:buClr>
              <a:buSzPts val="4200"/>
              <a:buFont typeface="Exo 2"/>
              <a:buNone/>
              <a:defRPr b="1" sz="4200">
                <a:solidFill>
                  <a:srgbClr val="DD3E4E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23"/>
          <p:cNvSpPr txBox="1"/>
          <p:nvPr>
            <p:ph idx="1" type="body"/>
          </p:nvPr>
        </p:nvSpPr>
        <p:spPr>
          <a:xfrm>
            <a:off x="3186025" y="2127850"/>
            <a:ext cx="5115900" cy="4278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61950" lvl="0" marL="4572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100"/>
              <a:buFont typeface="Gothic A1 Light"/>
              <a:buChar char="•"/>
              <a:defRPr sz="2100"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indent="-361950" lvl="1" marL="9144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100"/>
              <a:buFont typeface="Gothic A1 Light"/>
              <a:buChar char="•"/>
              <a:defRPr sz="2100">
                <a:latin typeface="Gothic A1 Light"/>
                <a:ea typeface="Gothic A1 Light"/>
                <a:cs typeface="Gothic A1 Light"/>
                <a:sym typeface="Gothic A1 Light"/>
              </a:defRPr>
            </a:lvl2pPr>
            <a:lvl3pPr indent="-361950" lvl="2" marL="13716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100"/>
              <a:buFont typeface="Gothic A1 Light"/>
              <a:buChar char="•"/>
              <a:defRPr sz="2100">
                <a:latin typeface="Gothic A1 Light"/>
                <a:ea typeface="Gothic A1 Light"/>
                <a:cs typeface="Gothic A1 Light"/>
                <a:sym typeface="Gothic A1 Light"/>
              </a:defRPr>
            </a:lvl3pPr>
            <a:lvl4pPr indent="-361950" lvl="3" marL="18288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100"/>
              <a:buFont typeface="Gothic A1 Light"/>
              <a:buChar char="•"/>
              <a:defRPr sz="2100">
                <a:latin typeface="Gothic A1 Light"/>
                <a:ea typeface="Gothic A1 Light"/>
                <a:cs typeface="Gothic A1 Light"/>
                <a:sym typeface="Gothic A1 Light"/>
              </a:defRPr>
            </a:lvl4pPr>
            <a:lvl5pPr indent="-361950" lvl="4" marL="22860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100"/>
              <a:buFont typeface="Gothic A1 Light"/>
              <a:buChar char="•"/>
              <a:defRPr sz="2100">
                <a:latin typeface="Gothic A1 Light"/>
                <a:ea typeface="Gothic A1 Light"/>
                <a:cs typeface="Gothic A1 Light"/>
                <a:sym typeface="Gothic A1 Light"/>
              </a:defRPr>
            </a:lvl5pPr>
            <a:lvl6pPr indent="-361950" lvl="5" marL="27432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100"/>
              <a:buFont typeface="Gothic A1 Light"/>
              <a:buChar char="•"/>
              <a:defRPr sz="2100">
                <a:latin typeface="Gothic A1 Light"/>
                <a:ea typeface="Gothic A1 Light"/>
                <a:cs typeface="Gothic A1 Light"/>
                <a:sym typeface="Gothic A1 Light"/>
              </a:defRPr>
            </a:lvl6pPr>
            <a:lvl7pPr indent="-361950" lvl="6" marL="32004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100"/>
              <a:buFont typeface="Gothic A1 Light"/>
              <a:buChar char="•"/>
              <a:defRPr sz="2100">
                <a:latin typeface="Gothic A1 Light"/>
                <a:ea typeface="Gothic A1 Light"/>
                <a:cs typeface="Gothic A1 Light"/>
                <a:sym typeface="Gothic A1 Light"/>
              </a:defRPr>
            </a:lvl7pPr>
            <a:lvl8pPr indent="-361950" lvl="7" marL="36576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100"/>
              <a:buFont typeface="Gothic A1 Light"/>
              <a:buChar char="•"/>
              <a:defRPr sz="2100">
                <a:latin typeface="Gothic A1 Light"/>
                <a:ea typeface="Gothic A1 Light"/>
                <a:cs typeface="Gothic A1 Light"/>
                <a:sym typeface="Gothic A1 Light"/>
              </a:defRPr>
            </a:lvl8pPr>
            <a:lvl9pPr indent="-361950" lvl="8" marL="4114800" rtl="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SzPts val="2100"/>
              <a:buFont typeface="Gothic A1 Light"/>
              <a:buChar char="•"/>
              <a:defRPr sz="2100">
                <a:latin typeface="Gothic A1 Light"/>
                <a:ea typeface="Gothic A1 Light"/>
                <a:cs typeface="Gothic A1 Light"/>
                <a:sym typeface="Gothic A1 Light"/>
              </a:defRPr>
            </a:lvl9pPr>
          </a:lstStyle>
          <a:p/>
        </p:txBody>
      </p:sp>
      <p:pic>
        <p:nvPicPr>
          <p:cNvPr id="115" name="Google Shape;115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065826" y="5960000"/>
            <a:ext cx="1043774" cy="78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700000">
            <a:off x="7936708" y="-706442"/>
            <a:ext cx="5689285" cy="33516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+ Destaque + 2 Textos">
  <p:cSld name="1_Section Header_3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4"/>
          <p:cNvSpPr txBox="1"/>
          <p:nvPr>
            <p:ph type="title"/>
          </p:nvPr>
        </p:nvSpPr>
        <p:spPr>
          <a:xfrm>
            <a:off x="580225" y="504125"/>
            <a:ext cx="8747700" cy="1347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DD3E4E"/>
              </a:buClr>
              <a:buSzPts val="4200"/>
              <a:buFont typeface="Exo 2"/>
              <a:buNone/>
              <a:defRPr b="1" sz="4200">
                <a:solidFill>
                  <a:srgbClr val="DD3E4E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24"/>
          <p:cNvSpPr txBox="1"/>
          <p:nvPr>
            <p:ph idx="1" type="body"/>
          </p:nvPr>
        </p:nvSpPr>
        <p:spPr>
          <a:xfrm>
            <a:off x="580225" y="2127850"/>
            <a:ext cx="7786800" cy="1886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61950" lvl="0" marL="457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Char char="•"/>
              <a:defRPr b="1" sz="2100"/>
            </a:lvl1pPr>
            <a:lvl2pPr indent="-361950" lvl="1" marL="914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Char char="•"/>
              <a:defRPr b="1" sz="2100"/>
            </a:lvl2pPr>
            <a:lvl3pPr indent="-361950" lvl="2" marL="1371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Char char="•"/>
              <a:defRPr b="1" sz="2100"/>
            </a:lvl3pPr>
            <a:lvl4pPr indent="-361950" lvl="3" marL="18288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Char char="•"/>
              <a:defRPr b="1" sz="2100"/>
            </a:lvl4pPr>
            <a:lvl5pPr indent="-361950" lvl="4" marL="2286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Char char="•"/>
              <a:defRPr b="1" sz="2100"/>
            </a:lvl5pPr>
            <a:lvl6pPr indent="-361950" lvl="5" marL="2743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Char char="•"/>
              <a:defRPr b="1" sz="2100"/>
            </a:lvl6pPr>
            <a:lvl7pPr indent="-361950" lvl="6" marL="3200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Char char="•"/>
              <a:defRPr b="1" sz="2100"/>
            </a:lvl7pPr>
            <a:lvl8pPr indent="-361950" lvl="7" marL="3657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Char char="•"/>
              <a:defRPr b="1" sz="2100"/>
            </a:lvl8pPr>
            <a:lvl9pPr indent="-361950" lvl="8" marL="41148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2100"/>
              <a:buChar char="•"/>
              <a:defRPr b="1" sz="2100"/>
            </a:lvl9pPr>
          </a:lstStyle>
          <a:p/>
        </p:txBody>
      </p:sp>
      <p:pic>
        <p:nvPicPr>
          <p:cNvPr id="120" name="Google Shape;120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065826" y="5960000"/>
            <a:ext cx="1043774" cy="78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4"/>
          <p:cNvSpPr txBox="1"/>
          <p:nvPr>
            <p:ph idx="2" type="body"/>
          </p:nvPr>
        </p:nvSpPr>
        <p:spPr>
          <a:xfrm>
            <a:off x="580225" y="4214175"/>
            <a:ext cx="4071600" cy="1886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indent="-317500" lvl="1" marL="914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2pPr>
            <a:lvl3pPr indent="-317500" lvl="2" marL="1371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3pPr>
            <a:lvl4pPr indent="-317500" lvl="3" marL="18288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4pPr>
            <a:lvl5pPr indent="-317500" lvl="4" marL="2286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5pPr>
            <a:lvl6pPr indent="-317500" lvl="5" marL="2743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6pPr>
            <a:lvl7pPr indent="-317500" lvl="6" marL="3200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7pPr>
            <a:lvl8pPr indent="-317500" lvl="7" marL="3657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8pPr>
            <a:lvl9pPr indent="-317500" lvl="8" marL="41148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9pPr>
          </a:lstStyle>
          <a:p/>
        </p:txBody>
      </p:sp>
      <p:sp>
        <p:nvSpPr>
          <p:cNvPr id="122" name="Google Shape;122;p24"/>
          <p:cNvSpPr txBox="1"/>
          <p:nvPr>
            <p:ph idx="3" type="body"/>
          </p:nvPr>
        </p:nvSpPr>
        <p:spPr>
          <a:xfrm>
            <a:off x="5256325" y="4214175"/>
            <a:ext cx="4071600" cy="1886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indent="-317500" lvl="1" marL="914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2pPr>
            <a:lvl3pPr indent="-317500" lvl="2" marL="1371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3pPr>
            <a:lvl4pPr indent="-317500" lvl="3" marL="18288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4pPr>
            <a:lvl5pPr indent="-317500" lvl="4" marL="2286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5pPr>
            <a:lvl6pPr indent="-317500" lvl="5" marL="2743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6pPr>
            <a:lvl7pPr indent="-317500" lvl="6" marL="3200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7pPr>
            <a:lvl8pPr indent="-317500" lvl="7" marL="3657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8pPr>
            <a:lvl9pPr indent="-317500" lvl="8" marL="41148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9pPr>
          </a:lstStyle>
          <a:p/>
        </p:txBody>
      </p:sp>
      <p:pic>
        <p:nvPicPr>
          <p:cNvPr id="123" name="Google Shape;12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51125" y="-646800"/>
            <a:ext cx="4820152" cy="48201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tivo">
  <p:cSld name="1_Section Header_3_3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5"/>
          <p:cNvSpPr txBox="1"/>
          <p:nvPr>
            <p:ph type="title"/>
          </p:nvPr>
        </p:nvSpPr>
        <p:spPr>
          <a:xfrm>
            <a:off x="1722150" y="504125"/>
            <a:ext cx="8747700" cy="1347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DD3E4E"/>
              </a:buClr>
              <a:buSzPts val="4200"/>
              <a:buFont typeface="Exo 2"/>
              <a:buNone/>
              <a:defRPr b="1" sz="4200">
                <a:solidFill>
                  <a:srgbClr val="DD3E4E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25"/>
          <p:cNvSpPr txBox="1"/>
          <p:nvPr>
            <p:ph idx="1" type="body"/>
          </p:nvPr>
        </p:nvSpPr>
        <p:spPr>
          <a:xfrm>
            <a:off x="858775" y="2127850"/>
            <a:ext cx="3514500" cy="954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Gothic A1 ExtraBold"/>
              <a:buChar char="•"/>
              <a:defRPr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1pPr>
            <a:lvl2pPr indent="-406400" lvl="1" marL="9144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Gothic A1 ExtraBold"/>
              <a:buChar char="•"/>
              <a:defRPr sz="28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2pPr>
            <a:lvl3pPr indent="-406400" lvl="2" marL="13716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Gothic A1 ExtraBold"/>
              <a:buChar char="•"/>
              <a:defRPr sz="28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3pPr>
            <a:lvl4pPr indent="-406400" lvl="3" marL="18288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Gothic A1 ExtraBold"/>
              <a:buChar char="•"/>
              <a:defRPr sz="28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4pPr>
            <a:lvl5pPr indent="-406400" lvl="4" marL="22860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Gothic A1 ExtraBold"/>
              <a:buChar char="•"/>
              <a:defRPr sz="28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5pPr>
            <a:lvl6pPr indent="-406400" lvl="5" marL="27432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Gothic A1 ExtraBold"/>
              <a:buChar char="•"/>
              <a:defRPr sz="28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6pPr>
            <a:lvl7pPr indent="-406400" lvl="6" marL="32004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Gothic A1 ExtraBold"/>
              <a:buChar char="•"/>
              <a:defRPr sz="28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7pPr>
            <a:lvl8pPr indent="-406400" lvl="7" marL="36576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Gothic A1 ExtraBold"/>
              <a:buChar char="•"/>
              <a:defRPr sz="28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8pPr>
            <a:lvl9pPr indent="-406400" lvl="8" marL="4114800" rtl="0" algn="ctr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accent5"/>
              </a:buClr>
              <a:buSzPts val="2800"/>
              <a:buFont typeface="Gothic A1 ExtraBold"/>
              <a:buChar char="•"/>
              <a:defRPr sz="28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9pPr>
          </a:lstStyle>
          <a:p/>
        </p:txBody>
      </p:sp>
      <p:pic>
        <p:nvPicPr>
          <p:cNvPr id="127" name="Google Shape;127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065826" y="5960000"/>
            <a:ext cx="1043774" cy="78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5"/>
          <p:cNvSpPr txBox="1"/>
          <p:nvPr>
            <p:ph idx="2" type="body"/>
          </p:nvPr>
        </p:nvSpPr>
        <p:spPr>
          <a:xfrm>
            <a:off x="580225" y="3163025"/>
            <a:ext cx="4071600" cy="2937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Gothic A1 Light"/>
              <a:buChar char="•"/>
              <a:defRPr sz="2000"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indent="-355600" lvl="1" marL="9144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Gothic A1 Light"/>
              <a:buChar char="•"/>
              <a:defRPr sz="2000">
                <a:latin typeface="Gothic A1 Light"/>
                <a:ea typeface="Gothic A1 Light"/>
                <a:cs typeface="Gothic A1 Light"/>
                <a:sym typeface="Gothic A1 Light"/>
              </a:defRPr>
            </a:lvl2pPr>
            <a:lvl3pPr indent="-355600" lvl="2" marL="13716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Gothic A1 Light"/>
              <a:buChar char="•"/>
              <a:defRPr>
                <a:latin typeface="Gothic A1 Light"/>
                <a:ea typeface="Gothic A1 Light"/>
                <a:cs typeface="Gothic A1 Light"/>
                <a:sym typeface="Gothic A1 Light"/>
              </a:defRPr>
            </a:lvl3pPr>
            <a:lvl4pPr indent="-355600" lvl="3" marL="18288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Gothic A1 Light"/>
              <a:buChar char="•"/>
              <a:defRPr sz="2000">
                <a:latin typeface="Gothic A1 Light"/>
                <a:ea typeface="Gothic A1 Light"/>
                <a:cs typeface="Gothic A1 Light"/>
                <a:sym typeface="Gothic A1 Light"/>
              </a:defRPr>
            </a:lvl4pPr>
            <a:lvl5pPr indent="-355600" lvl="4" marL="22860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Gothic A1 Light"/>
              <a:buChar char="•"/>
              <a:defRPr sz="2000">
                <a:latin typeface="Gothic A1 Light"/>
                <a:ea typeface="Gothic A1 Light"/>
                <a:cs typeface="Gothic A1 Light"/>
                <a:sym typeface="Gothic A1 Light"/>
              </a:defRPr>
            </a:lvl5pPr>
            <a:lvl6pPr indent="-355600" lvl="5" marL="27432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Gothic A1 Light"/>
              <a:buChar char="•"/>
              <a:defRPr sz="2000">
                <a:latin typeface="Gothic A1 Light"/>
                <a:ea typeface="Gothic A1 Light"/>
                <a:cs typeface="Gothic A1 Light"/>
                <a:sym typeface="Gothic A1 Light"/>
              </a:defRPr>
            </a:lvl6pPr>
            <a:lvl7pPr indent="-355600" lvl="6" marL="32004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Gothic A1 Light"/>
              <a:buChar char="•"/>
              <a:defRPr sz="2000">
                <a:latin typeface="Gothic A1 Light"/>
                <a:ea typeface="Gothic A1 Light"/>
                <a:cs typeface="Gothic A1 Light"/>
                <a:sym typeface="Gothic A1 Light"/>
              </a:defRPr>
            </a:lvl7pPr>
            <a:lvl8pPr indent="-355600" lvl="7" marL="36576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Gothic A1 Light"/>
              <a:buChar char="•"/>
              <a:defRPr sz="2000">
                <a:latin typeface="Gothic A1 Light"/>
                <a:ea typeface="Gothic A1 Light"/>
                <a:cs typeface="Gothic A1 Light"/>
                <a:sym typeface="Gothic A1 Light"/>
              </a:defRPr>
            </a:lvl8pPr>
            <a:lvl9pPr indent="-355600" lvl="8" marL="4114800" rtl="0" algn="ctr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2000"/>
              <a:buFont typeface="Gothic A1 Light"/>
              <a:buChar char="•"/>
              <a:defRPr sz="2000">
                <a:latin typeface="Gothic A1 Light"/>
                <a:ea typeface="Gothic A1 Light"/>
                <a:cs typeface="Gothic A1 Light"/>
                <a:sym typeface="Gothic A1 Light"/>
              </a:defRPr>
            </a:lvl9pPr>
          </a:lstStyle>
          <a:p/>
        </p:txBody>
      </p:sp>
      <p:sp>
        <p:nvSpPr>
          <p:cNvPr id="129" name="Google Shape;129;p25"/>
          <p:cNvSpPr txBox="1"/>
          <p:nvPr>
            <p:ph idx="3" type="body"/>
          </p:nvPr>
        </p:nvSpPr>
        <p:spPr>
          <a:xfrm>
            <a:off x="7122975" y="2127850"/>
            <a:ext cx="3514500" cy="954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Gothic A1 ExtraBold"/>
              <a:buChar char="•"/>
              <a:defRPr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1pPr>
            <a:lvl2pPr indent="-406400" lvl="1" marL="9144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Gothic A1 ExtraBold"/>
              <a:buChar char="•"/>
              <a:defRPr sz="28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2pPr>
            <a:lvl3pPr indent="-406400" lvl="2" marL="13716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Gothic A1 ExtraBold"/>
              <a:buChar char="•"/>
              <a:defRPr sz="28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3pPr>
            <a:lvl4pPr indent="-406400" lvl="3" marL="18288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Gothic A1 ExtraBold"/>
              <a:buChar char="•"/>
              <a:defRPr sz="28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4pPr>
            <a:lvl5pPr indent="-406400" lvl="4" marL="22860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Gothic A1 ExtraBold"/>
              <a:buChar char="•"/>
              <a:defRPr sz="28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5pPr>
            <a:lvl6pPr indent="-406400" lvl="5" marL="27432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Gothic A1 ExtraBold"/>
              <a:buChar char="•"/>
              <a:defRPr sz="28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6pPr>
            <a:lvl7pPr indent="-406400" lvl="6" marL="32004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Gothic A1 ExtraBold"/>
              <a:buChar char="•"/>
              <a:defRPr sz="28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7pPr>
            <a:lvl8pPr indent="-406400" lvl="7" marL="36576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Gothic A1 ExtraBold"/>
              <a:buChar char="•"/>
              <a:defRPr sz="28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8pPr>
            <a:lvl9pPr indent="-406400" lvl="8" marL="4114800" rtl="0" algn="ctr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accent5"/>
              </a:buClr>
              <a:buSzPts val="2800"/>
              <a:buFont typeface="Gothic A1 ExtraBold"/>
              <a:buChar char="•"/>
              <a:defRPr sz="28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9pPr>
          </a:lstStyle>
          <a:p/>
        </p:txBody>
      </p:sp>
      <p:sp>
        <p:nvSpPr>
          <p:cNvPr id="130" name="Google Shape;130;p25"/>
          <p:cNvSpPr txBox="1"/>
          <p:nvPr>
            <p:ph idx="4" type="body"/>
          </p:nvPr>
        </p:nvSpPr>
        <p:spPr>
          <a:xfrm>
            <a:off x="6844425" y="3163025"/>
            <a:ext cx="4071600" cy="2937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Gothic A1 Light"/>
              <a:buChar char="•"/>
              <a:defRPr sz="2000"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indent="-355600" lvl="1" marL="9144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Gothic A1 Light"/>
              <a:buChar char="•"/>
              <a:defRPr sz="2000">
                <a:latin typeface="Gothic A1 Light"/>
                <a:ea typeface="Gothic A1 Light"/>
                <a:cs typeface="Gothic A1 Light"/>
                <a:sym typeface="Gothic A1 Light"/>
              </a:defRPr>
            </a:lvl2pPr>
            <a:lvl3pPr indent="-355600" lvl="2" marL="13716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Gothic A1 Light"/>
              <a:buChar char="•"/>
              <a:defRPr>
                <a:latin typeface="Gothic A1 Light"/>
                <a:ea typeface="Gothic A1 Light"/>
                <a:cs typeface="Gothic A1 Light"/>
                <a:sym typeface="Gothic A1 Light"/>
              </a:defRPr>
            </a:lvl3pPr>
            <a:lvl4pPr indent="-355600" lvl="3" marL="18288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Gothic A1 Light"/>
              <a:buChar char="•"/>
              <a:defRPr sz="2000">
                <a:latin typeface="Gothic A1 Light"/>
                <a:ea typeface="Gothic A1 Light"/>
                <a:cs typeface="Gothic A1 Light"/>
                <a:sym typeface="Gothic A1 Light"/>
              </a:defRPr>
            </a:lvl4pPr>
            <a:lvl5pPr indent="-355600" lvl="4" marL="22860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Gothic A1 Light"/>
              <a:buChar char="•"/>
              <a:defRPr sz="2000">
                <a:latin typeface="Gothic A1 Light"/>
                <a:ea typeface="Gothic A1 Light"/>
                <a:cs typeface="Gothic A1 Light"/>
                <a:sym typeface="Gothic A1 Light"/>
              </a:defRPr>
            </a:lvl5pPr>
            <a:lvl6pPr indent="-355600" lvl="5" marL="27432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Gothic A1 Light"/>
              <a:buChar char="•"/>
              <a:defRPr sz="2000">
                <a:latin typeface="Gothic A1 Light"/>
                <a:ea typeface="Gothic A1 Light"/>
                <a:cs typeface="Gothic A1 Light"/>
                <a:sym typeface="Gothic A1 Light"/>
              </a:defRPr>
            </a:lvl6pPr>
            <a:lvl7pPr indent="-355600" lvl="6" marL="32004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Gothic A1 Light"/>
              <a:buChar char="•"/>
              <a:defRPr sz="2000">
                <a:latin typeface="Gothic A1 Light"/>
                <a:ea typeface="Gothic A1 Light"/>
                <a:cs typeface="Gothic A1 Light"/>
                <a:sym typeface="Gothic A1 Light"/>
              </a:defRPr>
            </a:lvl7pPr>
            <a:lvl8pPr indent="-355600" lvl="7" marL="36576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Gothic A1 Light"/>
              <a:buChar char="•"/>
              <a:defRPr sz="2000">
                <a:latin typeface="Gothic A1 Light"/>
                <a:ea typeface="Gothic A1 Light"/>
                <a:cs typeface="Gothic A1 Light"/>
                <a:sym typeface="Gothic A1 Light"/>
              </a:defRPr>
            </a:lvl8pPr>
            <a:lvl9pPr indent="-355600" lvl="8" marL="4114800" rtl="0" algn="ctr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2000"/>
              <a:buFont typeface="Gothic A1 Light"/>
              <a:buChar char="•"/>
              <a:defRPr sz="2000">
                <a:latin typeface="Gothic A1 Light"/>
                <a:ea typeface="Gothic A1 Light"/>
                <a:cs typeface="Gothic A1 Light"/>
                <a:sym typeface="Gothic A1 Light"/>
              </a:defRPr>
            </a:lvl9pPr>
          </a:lstStyle>
          <a:p/>
        </p:txBody>
      </p:sp>
      <p:cxnSp>
        <p:nvCxnSpPr>
          <p:cNvPr id="131" name="Google Shape;131;p25"/>
          <p:cNvCxnSpPr/>
          <p:nvPr/>
        </p:nvCxnSpPr>
        <p:spPr>
          <a:xfrm>
            <a:off x="6096000" y="2349525"/>
            <a:ext cx="0" cy="3906000"/>
          </a:xfrm>
          <a:prstGeom prst="straightConnector1">
            <a:avLst/>
          </a:prstGeom>
          <a:noFill/>
          <a:ln cap="flat" cmpd="sng" w="28575">
            <a:solidFill>
              <a:srgbClr val="DD3E4E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+  2 Textos">
  <p:cSld name="1_Section Header_3_2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245204">
            <a:off x="5385474" y="-875063"/>
            <a:ext cx="8146825" cy="8146825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6"/>
          <p:cNvSpPr txBox="1"/>
          <p:nvPr>
            <p:ph type="title"/>
          </p:nvPr>
        </p:nvSpPr>
        <p:spPr>
          <a:xfrm>
            <a:off x="580225" y="504125"/>
            <a:ext cx="8747700" cy="1347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DD3E4E"/>
              </a:buClr>
              <a:buSzPts val="4200"/>
              <a:buFont typeface="Exo 2"/>
              <a:buNone/>
              <a:defRPr b="1" sz="4200">
                <a:solidFill>
                  <a:srgbClr val="DD3E4E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35" name="Google Shape;13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65826" y="5960000"/>
            <a:ext cx="1043774" cy="78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6"/>
          <p:cNvSpPr txBox="1"/>
          <p:nvPr>
            <p:ph idx="1" type="body"/>
          </p:nvPr>
        </p:nvSpPr>
        <p:spPr>
          <a:xfrm>
            <a:off x="580225" y="2173850"/>
            <a:ext cx="3816000" cy="3926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indent="-317500" lvl="1" marL="914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2pPr>
            <a:lvl3pPr indent="-317500" lvl="2" marL="1371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3pPr>
            <a:lvl4pPr indent="-317500" lvl="3" marL="18288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4pPr>
            <a:lvl5pPr indent="-317500" lvl="4" marL="2286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5pPr>
            <a:lvl6pPr indent="-317500" lvl="5" marL="2743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6pPr>
            <a:lvl7pPr indent="-317500" lvl="6" marL="3200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7pPr>
            <a:lvl8pPr indent="-317500" lvl="7" marL="3657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8pPr>
            <a:lvl9pPr indent="-317500" lvl="8" marL="41148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9pPr>
          </a:lstStyle>
          <a:p/>
        </p:txBody>
      </p:sp>
      <p:sp>
        <p:nvSpPr>
          <p:cNvPr id="137" name="Google Shape;137;p26"/>
          <p:cNvSpPr txBox="1"/>
          <p:nvPr>
            <p:ph idx="2" type="body"/>
          </p:nvPr>
        </p:nvSpPr>
        <p:spPr>
          <a:xfrm>
            <a:off x="4568813" y="2173850"/>
            <a:ext cx="3816000" cy="3926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indent="-317500" lvl="1" marL="914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2pPr>
            <a:lvl3pPr indent="-317500" lvl="2" marL="1371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3pPr>
            <a:lvl4pPr indent="-317500" lvl="3" marL="18288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4pPr>
            <a:lvl5pPr indent="-317500" lvl="4" marL="2286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5pPr>
            <a:lvl6pPr indent="-317500" lvl="5" marL="2743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6pPr>
            <a:lvl7pPr indent="-317500" lvl="6" marL="3200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7pPr>
            <a:lvl8pPr indent="-317500" lvl="7" marL="3657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8pPr>
            <a:lvl9pPr indent="-317500" lvl="8" marL="41148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+ Texto">
  <p:cSld name="1_Section Header_3_1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7"/>
          <p:cNvSpPr txBox="1"/>
          <p:nvPr>
            <p:ph type="title"/>
          </p:nvPr>
        </p:nvSpPr>
        <p:spPr>
          <a:xfrm>
            <a:off x="580225" y="504125"/>
            <a:ext cx="8747700" cy="1347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DD3E4E"/>
              </a:buClr>
              <a:buSzPts val="4200"/>
              <a:buFont typeface="Exo 2"/>
              <a:buNone/>
              <a:defRPr b="1" sz="4200">
                <a:solidFill>
                  <a:srgbClr val="DD3E4E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40" name="Google Shape;140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065826" y="5960000"/>
            <a:ext cx="1043774" cy="78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7"/>
          <p:cNvSpPr txBox="1"/>
          <p:nvPr>
            <p:ph idx="1" type="body"/>
          </p:nvPr>
        </p:nvSpPr>
        <p:spPr>
          <a:xfrm>
            <a:off x="580225" y="2070350"/>
            <a:ext cx="7620600" cy="4030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36550" lvl="0" marL="457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700"/>
              <a:buFont typeface="Gothic A1 Light"/>
              <a:buChar char="•"/>
              <a:defRPr sz="1700"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indent="-336550" lvl="1" marL="914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700"/>
              <a:buFont typeface="Gothic A1 Light"/>
              <a:buChar char="•"/>
              <a:defRPr sz="1700">
                <a:latin typeface="Gothic A1 Light"/>
                <a:ea typeface="Gothic A1 Light"/>
                <a:cs typeface="Gothic A1 Light"/>
                <a:sym typeface="Gothic A1 Light"/>
              </a:defRPr>
            </a:lvl2pPr>
            <a:lvl3pPr indent="-336550" lvl="2" marL="1371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700"/>
              <a:buFont typeface="Gothic A1 Light"/>
              <a:buChar char="•"/>
              <a:defRPr sz="1700">
                <a:latin typeface="Gothic A1 Light"/>
                <a:ea typeface="Gothic A1 Light"/>
                <a:cs typeface="Gothic A1 Light"/>
                <a:sym typeface="Gothic A1 Light"/>
              </a:defRPr>
            </a:lvl3pPr>
            <a:lvl4pPr indent="-336550" lvl="3" marL="18288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700"/>
              <a:buFont typeface="Gothic A1 Light"/>
              <a:buChar char="•"/>
              <a:defRPr sz="1700">
                <a:latin typeface="Gothic A1 Light"/>
                <a:ea typeface="Gothic A1 Light"/>
                <a:cs typeface="Gothic A1 Light"/>
                <a:sym typeface="Gothic A1 Light"/>
              </a:defRPr>
            </a:lvl4pPr>
            <a:lvl5pPr indent="-336550" lvl="4" marL="2286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700"/>
              <a:buFont typeface="Gothic A1 Light"/>
              <a:buChar char="•"/>
              <a:defRPr sz="1700">
                <a:latin typeface="Gothic A1 Light"/>
                <a:ea typeface="Gothic A1 Light"/>
                <a:cs typeface="Gothic A1 Light"/>
                <a:sym typeface="Gothic A1 Light"/>
              </a:defRPr>
            </a:lvl5pPr>
            <a:lvl6pPr indent="-336550" lvl="5" marL="2743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700"/>
              <a:buFont typeface="Gothic A1 Light"/>
              <a:buChar char="•"/>
              <a:defRPr sz="1700">
                <a:latin typeface="Gothic A1 Light"/>
                <a:ea typeface="Gothic A1 Light"/>
                <a:cs typeface="Gothic A1 Light"/>
                <a:sym typeface="Gothic A1 Light"/>
              </a:defRPr>
            </a:lvl6pPr>
            <a:lvl7pPr indent="-336550" lvl="6" marL="3200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700"/>
              <a:buFont typeface="Gothic A1 Light"/>
              <a:buChar char="•"/>
              <a:defRPr sz="1700">
                <a:latin typeface="Gothic A1 Light"/>
                <a:ea typeface="Gothic A1 Light"/>
                <a:cs typeface="Gothic A1 Light"/>
                <a:sym typeface="Gothic A1 Light"/>
              </a:defRPr>
            </a:lvl7pPr>
            <a:lvl8pPr indent="-336550" lvl="7" marL="3657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700"/>
              <a:buFont typeface="Gothic A1 Light"/>
              <a:buChar char="•"/>
              <a:defRPr sz="1700">
                <a:latin typeface="Gothic A1 Light"/>
                <a:ea typeface="Gothic A1 Light"/>
                <a:cs typeface="Gothic A1 Light"/>
                <a:sym typeface="Gothic A1 Light"/>
              </a:defRPr>
            </a:lvl8pPr>
            <a:lvl9pPr indent="-336550" lvl="8" marL="41148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700"/>
              <a:buFont typeface="Gothic A1 Light"/>
              <a:buChar char="•"/>
              <a:defRPr sz="1700">
                <a:latin typeface="Gothic A1 Light"/>
                <a:ea typeface="Gothic A1 Light"/>
                <a:cs typeface="Gothic A1 Light"/>
                <a:sym typeface="Gothic A1 Light"/>
              </a:defRPr>
            </a:lvl9pPr>
          </a:lstStyle>
          <a:p/>
        </p:txBody>
      </p:sp>
      <p:pic>
        <p:nvPicPr>
          <p:cNvPr id="142" name="Google Shape;14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8929852" y="-898355"/>
            <a:ext cx="5315723" cy="5072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ítulo + Dois destaques">
  <p:cSld name="CUSTOM_1_1_2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8"/>
          <p:cNvSpPr txBox="1"/>
          <p:nvPr>
            <p:ph type="title"/>
          </p:nvPr>
        </p:nvSpPr>
        <p:spPr>
          <a:xfrm>
            <a:off x="203600" y="367975"/>
            <a:ext cx="5262300" cy="419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Font typeface="Exo 2 Light"/>
              <a:buNone/>
              <a:defRPr sz="1700">
                <a:latin typeface="Exo 2 Light"/>
                <a:ea typeface="Exo 2 Light"/>
                <a:cs typeface="Exo 2 Light"/>
                <a:sym typeface="Exo 2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28"/>
          <p:cNvSpPr txBox="1"/>
          <p:nvPr>
            <p:ph idx="1" type="subTitle"/>
          </p:nvPr>
        </p:nvSpPr>
        <p:spPr>
          <a:xfrm>
            <a:off x="203600" y="744999"/>
            <a:ext cx="8415600" cy="41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sp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Clr>
                <a:srgbClr val="DD3E4E"/>
              </a:buClr>
              <a:buSzPts val="2400"/>
              <a:buFont typeface="Exo 2"/>
              <a:buNone/>
              <a:defRPr b="1" sz="2400">
                <a:solidFill>
                  <a:srgbClr val="DD3E4E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46" name="Google Shape;146;p28"/>
          <p:cNvSpPr txBox="1"/>
          <p:nvPr>
            <p:ph idx="2" type="body"/>
          </p:nvPr>
        </p:nvSpPr>
        <p:spPr>
          <a:xfrm>
            <a:off x="1244350" y="2245800"/>
            <a:ext cx="6945000" cy="1329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indent="-317500" lvl="1" marL="9144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2pPr>
            <a:lvl3pPr indent="-317500" lvl="2" marL="13716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3pPr>
            <a:lvl4pPr indent="-317500" lvl="3" marL="18288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4pPr>
            <a:lvl5pPr indent="-317500" lvl="4" marL="22860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5pPr>
            <a:lvl6pPr indent="-317500" lvl="5" marL="27432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6pPr>
            <a:lvl7pPr indent="-317500" lvl="6" marL="32004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7pPr>
            <a:lvl8pPr indent="-317500" lvl="7" marL="36576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8pPr>
            <a:lvl9pPr indent="-317500" lvl="8" marL="41148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9pPr>
          </a:lstStyle>
          <a:p/>
        </p:txBody>
      </p:sp>
      <p:sp>
        <p:nvSpPr>
          <p:cNvPr id="147" name="Google Shape;147;p28"/>
          <p:cNvSpPr txBox="1"/>
          <p:nvPr>
            <p:ph idx="3" type="subTitle"/>
          </p:nvPr>
        </p:nvSpPr>
        <p:spPr>
          <a:xfrm>
            <a:off x="1244350" y="1521900"/>
            <a:ext cx="8819700" cy="41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SzPts val="2000"/>
              <a:buFont typeface="Gothic A1"/>
              <a:buNone/>
              <a:defRPr b="1" sz="2000">
                <a:latin typeface="Gothic A1"/>
                <a:ea typeface="Gothic A1"/>
                <a:cs typeface="Gothic A1"/>
                <a:sym typeface="Gothic A1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48" name="Google Shape;148;p28"/>
          <p:cNvSpPr txBox="1"/>
          <p:nvPr>
            <p:ph idx="4" type="body"/>
          </p:nvPr>
        </p:nvSpPr>
        <p:spPr>
          <a:xfrm>
            <a:off x="1244350" y="4832725"/>
            <a:ext cx="6945000" cy="1329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indent="-317500" lvl="1" marL="9144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2pPr>
            <a:lvl3pPr indent="-317500" lvl="2" marL="13716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3pPr>
            <a:lvl4pPr indent="-317500" lvl="3" marL="18288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4pPr>
            <a:lvl5pPr indent="-317500" lvl="4" marL="22860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5pPr>
            <a:lvl6pPr indent="-317500" lvl="5" marL="27432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6pPr>
            <a:lvl7pPr indent="-317500" lvl="6" marL="32004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7pPr>
            <a:lvl8pPr indent="-317500" lvl="7" marL="36576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8pPr>
            <a:lvl9pPr indent="-317500" lvl="8" marL="41148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9pPr>
          </a:lstStyle>
          <a:p/>
        </p:txBody>
      </p:sp>
      <p:sp>
        <p:nvSpPr>
          <p:cNvPr id="149" name="Google Shape;149;p28"/>
          <p:cNvSpPr txBox="1"/>
          <p:nvPr>
            <p:ph idx="5" type="subTitle"/>
          </p:nvPr>
        </p:nvSpPr>
        <p:spPr>
          <a:xfrm>
            <a:off x="1244350" y="4108825"/>
            <a:ext cx="8819700" cy="41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SzPts val="2000"/>
              <a:buFont typeface="Gothic A1"/>
              <a:buNone/>
              <a:defRPr b="1" sz="2000">
                <a:latin typeface="Gothic A1"/>
                <a:ea typeface="Gothic A1"/>
                <a:cs typeface="Gothic A1"/>
                <a:sym typeface="Gothic A1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150" name="Google Shape;150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065826" y="5960000"/>
            <a:ext cx="1043774" cy="78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6164417">
            <a:off x="8614223" y="-855187"/>
            <a:ext cx="5490072" cy="4377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staque números">
  <p:cSld name="CUSTOM_1_1_2_1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9"/>
          <p:cNvSpPr txBox="1"/>
          <p:nvPr>
            <p:ph type="title"/>
          </p:nvPr>
        </p:nvSpPr>
        <p:spPr>
          <a:xfrm>
            <a:off x="203600" y="367975"/>
            <a:ext cx="6694800" cy="419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Font typeface="Exo 2 Light"/>
              <a:buNone/>
              <a:defRPr sz="1700">
                <a:latin typeface="Exo 2 Light"/>
                <a:ea typeface="Exo 2 Light"/>
                <a:cs typeface="Exo 2 Light"/>
                <a:sym typeface="Exo 2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29"/>
          <p:cNvSpPr txBox="1"/>
          <p:nvPr>
            <p:ph idx="1" type="subTitle"/>
          </p:nvPr>
        </p:nvSpPr>
        <p:spPr>
          <a:xfrm>
            <a:off x="203600" y="744997"/>
            <a:ext cx="10706400" cy="41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sp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Clr>
                <a:srgbClr val="DD3E4E"/>
              </a:buClr>
              <a:buSzPts val="2400"/>
              <a:buFont typeface="Exo 2"/>
              <a:buNone/>
              <a:defRPr b="1" sz="2400">
                <a:solidFill>
                  <a:srgbClr val="DD3E4E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55" name="Google Shape;155;p29"/>
          <p:cNvSpPr txBox="1"/>
          <p:nvPr>
            <p:ph idx="2" type="body"/>
          </p:nvPr>
        </p:nvSpPr>
        <p:spPr>
          <a:xfrm>
            <a:off x="1401050" y="3421800"/>
            <a:ext cx="2390100" cy="2116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68300" lvl="0" marL="4572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indent="-368300" lvl="1" marL="91440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2pPr>
            <a:lvl3pPr indent="-368300" lvl="2" marL="137160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3pPr>
            <a:lvl4pPr indent="-368300" lvl="3" marL="182880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4pPr>
            <a:lvl5pPr indent="-368300" lvl="4" marL="228600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5pPr>
            <a:lvl6pPr indent="-368300" lvl="5" marL="274320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6pPr>
            <a:lvl7pPr indent="-368300" lvl="6" marL="320040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7pPr>
            <a:lvl8pPr indent="-368300" lvl="7" marL="365760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8pPr>
            <a:lvl9pPr indent="-368300" lvl="8" marL="411480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9pPr>
          </a:lstStyle>
          <a:p/>
        </p:txBody>
      </p:sp>
      <p:sp>
        <p:nvSpPr>
          <p:cNvPr id="156" name="Google Shape;156;p29"/>
          <p:cNvSpPr txBox="1"/>
          <p:nvPr>
            <p:ph idx="3" type="subTitle"/>
          </p:nvPr>
        </p:nvSpPr>
        <p:spPr>
          <a:xfrm>
            <a:off x="1320550" y="1868400"/>
            <a:ext cx="2769900" cy="174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1pPr>
            <a:lvl2pPr lvl="1" rtl="0" algn="ctr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2pPr>
            <a:lvl3pPr lvl="2" rtl="0" algn="ctr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3pPr>
            <a:lvl4pPr lvl="3" rtl="0" algn="ctr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4pPr>
            <a:lvl5pPr lvl="4" rtl="0" algn="ctr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5pPr>
            <a:lvl6pPr lvl="5" rtl="0" algn="ctr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6pPr>
            <a:lvl7pPr lvl="6" rtl="0" algn="ctr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7pPr>
            <a:lvl8pPr lvl="7" rtl="0" algn="ctr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8pPr>
            <a:lvl9pPr lvl="8" rtl="0" algn="ctr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9pPr>
          </a:lstStyle>
          <a:p/>
        </p:txBody>
      </p:sp>
      <p:pic>
        <p:nvPicPr>
          <p:cNvPr id="157" name="Google Shape;157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065826" y="5960000"/>
            <a:ext cx="1043774" cy="78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9"/>
          <p:cNvSpPr txBox="1"/>
          <p:nvPr>
            <p:ph idx="4" type="body"/>
          </p:nvPr>
        </p:nvSpPr>
        <p:spPr>
          <a:xfrm>
            <a:off x="4748100" y="3421800"/>
            <a:ext cx="2390100" cy="2116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68300" lvl="0" marL="4572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indent="-368300" lvl="1" marL="91440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2pPr>
            <a:lvl3pPr indent="-368300" lvl="2" marL="137160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3pPr>
            <a:lvl4pPr indent="-368300" lvl="3" marL="182880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4pPr>
            <a:lvl5pPr indent="-368300" lvl="4" marL="228600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5pPr>
            <a:lvl6pPr indent="-368300" lvl="5" marL="274320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6pPr>
            <a:lvl7pPr indent="-368300" lvl="6" marL="320040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7pPr>
            <a:lvl8pPr indent="-368300" lvl="7" marL="365760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8pPr>
            <a:lvl9pPr indent="-368300" lvl="8" marL="411480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9pPr>
          </a:lstStyle>
          <a:p/>
        </p:txBody>
      </p:sp>
      <p:sp>
        <p:nvSpPr>
          <p:cNvPr id="159" name="Google Shape;159;p29"/>
          <p:cNvSpPr txBox="1"/>
          <p:nvPr>
            <p:ph idx="5" type="subTitle"/>
          </p:nvPr>
        </p:nvSpPr>
        <p:spPr>
          <a:xfrm>
            <a:off x="4667600" y="1868400"/>
            <a:ext cx="2769900" cy="174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8500"/>
              <a:buFont typeface="Gothic A1 Black"/>
              <a:buNone/>
              <a:defRPr sz="8500">
                <a:solidFill>
                  <a:schemeClr val="accent3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1pPr>
            <a:lvl2pPr lvl="1" rtl="0" algn="ctr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2pPr>
            <a:lvl3pPr lvl="2" rtl="0" algn="ctr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3pPr>
            <a:lvl4pPr lvl="3" rtl="0" algn="ctr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4pPr>
            <a:lvl5pPr lvl="4" rtl="0" algn="ctr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5pPr>
            <a:lvl6pPr lvl="5" rtl="0" algn="ctr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6pPr>
            <a:lvl7pPr lvl="6" rtl="0" algn="ctr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7pPr>
            <a:lvl8pPr lvl="7" rtl="0" algn="ctr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8pPr>
            <a:lvl9pPr lvl="8" rtl="0" algn="ctr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9pPr>
          </a:lstStyle>
          <a:p/>
        </p:txBody>
      </p:sp>
      <p:sp>
        <p:nvSpPr>
          <p:cNvPr id="160" name="Google Shape;160;p29"/>
          <p:cNvSpPr txBox="1"/>
          <p:nvPr>
            <p:ph idx="6" type="body"/>
          </p:nvPr>
        </p:nvSpPr>
        <p:spPr>
          <a:xfrm>
            <a:off x="8141175" y="3421800"/>
            <a:ext cx="2390100" cy="2116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68300" lvl="0" marL="4572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indent="-368300" lvl="1" marL="91440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2pPr>
            <a:lvl3pPr indent="-368300" lvl="2" marL="137160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3pPr>
            <a:lvl4pPr indent="-368300" lvl="3" marL="182880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4pPr>
            <a:lvl5pPr indent="-368300" lvl="4" marL="228600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5pPr>
            <a:lvl6pPr indent="-368300" lvl="5" marL="274320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6pPr>
            <a:lvl7pPr indent="-368300" lvl="6" marL="320040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7pPr>
            <a:lvl8pPr indent="-368300" lvl="7" marL="365760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8pPr>
            <a:lvl9pPr indent="-368300" lvl="8" marL="411480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9pPr>
          </a:lstStyle>
          <a:p/>
        </p:txBody>
      </p:sp>
      <p:sp>
        <p:nvSpPr>
          <p:cNvPr id="161" name="Google Shape;161;p29"/>
          <p:cNvSpPr txBox="1"/>
          <p:nvPr>
            <p:ph idx="7" type="subTitle"/>
          </p:nvPr>
        </p:nvSpPr>
        <p:spPr>
          <a:xfrm>
            <a:off x="8060675" y="1868400"/>
            <a:ext cx="2769900" cy="174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8500"/>
              <a:buFont typeface="Gothic A1 Black"/>
              <a:buNone/>
              <a:defRPr sz="8500">
                <a:solidFill>
                  <a:schemeClr val="accent2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1pPr>
            <a:lvl2pPr lvl="1" rtl="0" algn="ctr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2pPr>
            <a:lvl3pPr lvl="2" rtl="0" algn="ctr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3pPr>
            <a:lvl4pPr lvl="3" rtl="0" algn="ctr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4pPr>
            <a:lvl5pPr lvl="4" rtl="0" algn="ctr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5pPr>
            <a:lvl6pPr lvl="5" rtl="0" algn="ctr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6pPr>
            <a:lvl7pPr lvl="6" rtl="0" algn="ctr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7pPr>
            <a:lvl8pPr lvl="7" rtl="0" algn="ctr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8pPr>
            <a:lvl9pPr lvl="8" rtl="0" algn="ctr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Ícones">
  <p:cSld name="1_Section Header_2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0"/>
          <p:cNvSpPr txBox="1"/>
          <p:nvPr>
            <p:ph type="title"/>
          </p:nvPr>
        </p:nvSpPr>
        <p:spPr>
          <a:xfrm>
            <a:off x="2136150" y="504125"/>
            <a:ext cx="7919700" cy="1347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DD3E4E"/>
              </a:buClr>
              <a:buSzPts val="4200"/>
              <a:buFont typeface="Exo 2"/>
              <a:buNone/>
              <a:defRPr b="1" sz="4200">
                <a:solidFill>
                  <a:srgbClr val="DD3E4E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64" name="Google Shape;164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065826" y="5960000"/>
            <a:ext cx="1043774" cy="78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30"/>
          <p:cNvSpPr txBox="1"/>
          <p:nvPr>
            <p:ph idx="1" type="subTitle"/>
          </p:nvPr>
        </p:nvSpPr>
        <p:spPr>
          <a:xfrm>
            <a:off x="1265225" y="3378700"/>
            <a:ext cx="2415300" cy="460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66" name="Google Shape;166;p30"/>
          <p:cNvSpPr txBox="1"/>
          <p:nvPr>
            <p:ph idx="2" type="subTitle"/>
          </p:nvPr>
        </p:nvSpPr>
        <p:spPr>
          <a:xfrm>
            <a:off x="4842325" y="3378700"/>
            <a:ext cx="2415300" cy="460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67" name="Google Shape;167;p30"/>
          <p:cNvSpPr txBox="1"/>
          <p:nvPr>
            <p:ph idx="3" type="subTitle"/>
          </p:nvPr>
        </p:nvSpPr>
        <p:spPr>
          <a:xfrm>
            <a:off x="8419425" y="3378700"/>
            <a:ext cx="2415300" cy="460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68" name="Google Shape;168;p30"/>
          <p:cNvSpPr txBox="1"/>
          <p:nvPr>
            <p:ph idx="4" type="subTitle"/>
          </p:nvPr>
        </p:nvSpPr>
        <p:spPr>
          <a:xfrm>
            <a:off x="1265225" y="5518275"/>
            <a:ext cx="2415300" cy="460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69" name="Google Shape;169;p30"/>
          <p:cNvSpPr txBox="1"/>
          <p:nvPr>
            <p:ph idx="5" type="subTitle"/>
          </p:nvPr>
        </p:nvSpPr>
        <p:spPr>
          <a:xfrm>
            <a:off x="4842325" y="5518275"/>
            <a:ext cx="2415300" cy="460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70" name="Google Shape;170;p30"/>
          <p:cNvSpPr txBox="1"/>
          <p:nvPr>
            <p:ph idx="6" type="subTitle"/>
          </p:nvPr>
        </p:nvSpPr>
        <p:spPr>
          <a:xfrm>
            <a:off x="8419425" y="5518275"/>
            <a:ext cx="2415300" cy="460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poimentos">
  <p:cSld name="1_Section Header_2_1"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1"/>
          <p:cNvSpPr txBox="1"/>
          <p:nvPr>
            <p:ph type="title"/>
          </p:nvPr>
        </p:nvSpPr>
        <p:spPr>
          <a:xfrm>
            <a:off x="580225" y="504125"/>
            <a:ext cx="7919700" cy="1347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DD3E4E"/>
              </a:buClr>
              <a:buSzPts val="4200"/>
              <a:buFont typeface="Exo 2"/>
              <a:buNone/>
              <a:defRPr b="1" sz="4200">
                <a:solidFill>
                  <a:srgbClr val="DD3E4E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73" name="Google Shape;173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065826" y="5960000"/>
            <a:ext cx="1043774" cy="78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31"/>
          <p:cNvSpPr txBox="1"/>
          <p:nvPr>
            <p:ph idx="1" type="body"/>
          </p:nvPr>
        </p:nvSpPr>
        <p:spPr>
          <a:xfrm>
            <a:off x="4083175" y="2130675"/>
            <a:ext cx="5252700" cy="1329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indent="-317500" lvl="1" marL="9144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2pPr>
            <a:lvl3pPr indent="-317500" lvl="2" marL="13716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3pPr>
            <a:lvl4pPr indent="-317500" lvl="3" marL="18288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4pPr>
            <a:lvl5pPr indent="-317500" lvl="4" marL="22860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5pPr>
            <a:lvl6pPr indent="-317500" lvl="5" marL="27432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6pPr>
            <a:lvl7pPr indent="-317500" lvl="6" marL="32004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7pPr>
            <a:lvl8pPr indent="-317500" lvl="7" marL="36576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8pPr>
            <a:lvl9pPr indent="-317500" lvl="8" marL="41148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9pPr>
          </a:lstStyle>
          <a:p/>
        </p:txBody>
      </p:sp>
      <p:sp>
        <p:nvSpPr>
          <p:cNvPr id="175" name="Google Shape;175;p31"/>
          <p:cNvSpPr txBox="1"/>
          <p:nvPr>
            <p:ph idx="2" type="subTitle"/>
          </p:nvPr>
        </p:nvSpPr>
        <p:spPr>
          <a:xfrm>
            <a:off x="4083175" y="3459975"/>
            <a:ext cx="6671100" cy="41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SzPts val="1300"/>
              <a:buFont typeface="Gothic A1"/>
              <a:buNone/>
              <a:defRPr b="1" sz="1300">
                <a:latin typeface="Gothic A1"/>
                <a:ea typeface="Gothic A1"/>
                <a:cs typeface="Gothic A1"/>
                <a:sym typeface="Gothic A1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2pPr>
            <a:lvl3pPr lvl="2" rtl="0">
              <a:spcBef>
                <a:spcPts val="500"/>
              </a:spcBef>
              <a:spcAft>
                <a:spcPts val="0"/>
              </a:spcAft>
              <a:buSzPts val="1300"/>
              <a:buNone/>
              <a:defRPr sz="1300"/>
            </a:lvl3pPr>
            <a:lvl4pPr lvl="3" rtl="0">
              <a:spcBef>
                <a:spcPts val="50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spcBef>
                <a:spcPts val="50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spcBef>
                <a:spcPts val="50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spcBef>
                <a:spcPts val="50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spcBef>
                <a:spcPts val="50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spcBef>
                <a:spcPts val="50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76" name="Google Shape;176;p31"/>
          <p:cNvSpPr txBox="1"/>
          <p:nvPr>
            <p:ph idx="3" type="body"/>
          </p:nvPr>
        </p:nvSpPr>
        <p:spPr>
          <a:xfrm>
            <a:off x="4083175" y="4385050"/>
            <a:ext cx="5252700" cy="1329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indent="-317500" lvl="1" marL="9144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2pPr>
            <a:lvl3pPr indent="-317500" lvl="2" marL="13716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3pPr>
            <a:lvl4pPr indent="-317500" lvl="3" marL="18288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4pPr>
            <a:lvl5pPr indent="-317500" lvl="4" marL="22860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5pPr>
            <a:lvl6pPr indent="-317500" lvl="5" marL="27432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6pPr>
            <a:lvl7pPr indent="-317500" lvl="6" marL="32004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7pPr>
            <a:lvl8pPr indent="-317500" lvl="7" marL="36576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8pPr>
            <a:lvl9pPr indent="-317500" lvl="8" marL="41148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9pPr>
          </a:lstStyle>
          <a:p/>
        </p:txBody>
      </p:sp>
      <p:sp>
        <p:nvSpPr>
          <p:cNvPr id="177" name="Google Shape;177;p31"/>
          <p:cNvSpPr txBox="1"/>
          <p:nvPr>
            <p:ph idx="4" type="subTitle"/>
          </p:nvPr>
        </p:nvSpPr>
        <p:spPr>
          <a:xfrm>
            <a:off x="4083175" y="5714350"/>
            <a:ext cx="6671100" cy="41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SzPts val="1300"/>
              <a:buFont typeface="Gothic A1"/>
              <a:buNone/>
              <a:defRPr b="1" sz="1300">
                <a:latin typeface="Gothic A1"/>
                <a:ea typeface="Gothic A1"/>
                <a:cs typeface="Gothic A1"/>
                <a:sym typeface="Gothic A1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2pPr>
            <a:lvl3pPr lvl="2" rtl="0">
              <a:spcBef>
                <a:spcPts val="500"/>
              </a:spcBef>
              <a:spcAft>
                <a:spcPts val="0"/>
              </a:spcAft>
              <a:buSzPts val="1300"/>
              <a:buNone/>
              <a:defRPr sz="1300"/>
            </a:lvl3pPr>
            <a:lvl4pPr lvl="3" rtl="0">
              <a:spcBef>
                <a:spcPts val="50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spcBef>
                <a:spcPts val="50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spcBef>
                <a:spcPts val="50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spcBef>
                <a:spcPts val="50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spcBef>
                <a:spcPts val="50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spcBef>
                <a:spcPts val="50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pic>
        <p:nvPicPr>
          <p:cNvPr id="178" name="Google Shape;17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98832" y="-39062"/>
            <a:ext cx="7186968" cy="6936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 2">
  <p:cSld name="TITLE_1_2">
    <p:bg>
      <p:bgPr>
        <a:solidFill>
          <a:srgbClr val="85D2D6"/>
        </a:soli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/>
          <p:cNvPicPr preferRelativeResize="0"/>
          <p:nvPr/>
        </p:nvPicPr>
        <p:blipFill rotWithShape="1">
          <a:blip r:embed="rId2">
            <a:alphaModFix amt="39000"/>
          </a:blip>
          <a:srcRect b="1820" l="0" r="0" t="1830"/>
          <a:stretch/>
        </p:blipFill>
        <p:spPr>
          <a:xfrm>
            <a:off x="2120500" y="0"/>
            <a:ext cx="700585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4"/>
          <p:cNvSpPr txBox="1"/>
          <p:nvPr>
            <p:ph type="title"/>
          </p:nvPr>
        </p:nvSpPr>
        <p:spPr>
          <a:xfrm>
            <a:off x="2503050" y="2475675"/>
            <a:ext cx="7185900" cy="114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Exo 2"/>
              <a:buNone/>
              <a:defRPr b="1" sz="4500">
                <a:solidFill>
                  <a:schemeClr val="lt1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" type="subTitle"/>
          </p:nvPr>
        </p:nvSpPr>
        <p:spPr>
          <a:xfrm>
            <a:off x="4533000" y="1756450"/>
            <a:ext cx="3126000" cy="562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Exo 2 Light"/>
              <a:buNone/>
              <a:defRPr sz="1500">
                <a:solidFill>
                  <a:schemeClr val="lt1"/>
                </a:solidFill>
                <a:latin typeface="Exo 2 Light"/>
                <a:ea typeface="Exo 2 Light"/>
                <a:cs typeface="Exo 2 Light"/>
                <a:sym typeface="Exo 2 Light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25" name="Google Shape;25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42275" y="5955750"/>
            <a:ext cx="994051" cy="751999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4"/>
          <p:cNvSpPr txBox="1"/>
          <p:nvPr>
            <p:ph idx="2" type="subTitle"/>
          </p:nvPr>
        </p:nvSpPr>
        <p:spPr>
          <a:xfrm>
            <a:off x="3131850" y="3508025"/>
            <a:ext cx="5928300" cy="622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Exo 2 Light"/>
              <a:buNone/>
              <a:defRPr sz="2200">
                <a:solidFill>
                  <a:schemeClr val="lt1"/>
                </a:solidFill>
                <a:latin typeface="Exo 2 Light"/>
                <a:ea typeface="Exo 2 Light"/>
                <a:cs typeface="Exo 2 Light"/>
                <a:sym typeface="Exo 2 Light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+ Dois destaques">
  <p:cSld name="1_Section Header_1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2"/>
          <p:cNvSpPr txBox="1"/>
          <p:nvPr>
            <p:ph type="title"/>
          </p:nvPr>
        </p:nvSpPr>
        <p:spPr>
          <a:xfrm>
            <a:off x="580225" y="504125"/>
            <a:ext cx="7919700" cy="1347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DD3E4E"/>
              </a:buClr>
              <a:buSzPts val="4200"/>
              <a:buFont typeface="Exo 2"/>
              <a:buNone/>
              <a:defRPr b="1" sz="4200">
                <a:solidFill>
                  <a:srgbClr val="DD3E4E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1" name="Google Shape;181;p32"/>
          <p:cNvSpPr txBox="1"/>
          <p:nvPr>
            <p:ph idx="1" type="body"/>
          </p:nvPr>
        </p:nvSpPr>
        <p:spPr>
          <a:xfrm>
            <a:off x="667100" y="3266525"/>
            <a:ext cx="3991200" cy="277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Gothic A1 Light"/>
              <a:buChar char="•"/>
              <a:defRPr sz="1600"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indent="-330200" lvl="1" marL="914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Gothic A1 Light"/>
              <a:buChar char="•"/>
              <a:defRPr sz="1600">
                <a:latin typeface="Gothic A1 Light"/>
                <a:ea typeface="Gothic A1 Light"/>
                <a:cs typeface="Gothic A1 Light"/>
                <a:sym typeface="Gothic A1 Light"/>
              </a:defRPr>
            </a:lvl2pPr>
            <a:lvl3pPr indent="-330200" lvl="2" marL="1371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Gothic A1 Light"/>
              <a:buChar char="•"/>
              <a:defRPr sz="1600">
                <a:latin typeface="Gothic A1 Light"/>
                <a:ea typeface="Gothic A1 Light"/>
                <a:cs typeface="Gothic A1 Light"/>
                <a:sym typeface="Gothic A1 Light"/>
              </a:defRPr>
            </a:lvl3pPr>
            <a:lvl4pPr indent="-330200" lvl="3" marL="18288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Gothic A1 Light"/>
              <a:buChar char="•"/>
              <a:defRPr sz="1600">
                <a:latin typeface="Gothic A1 Light"/>
                <a:ea typeface="Gothic A1 Light"/>
                <a:cs typeface="Gothic A1 Light"/>
                <a:sym typeface="Gothic A1 Light"/>
              </a:defRPr>
            </a:lvl4pPr>
            <a:lvl5pPr indent="-330200" lvl="4" marL="2286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Gothic A1 Light"/>
              <a:buChar char="•"/>
              <a:defRPr sz="1600">
                <a:latin typeface="Gothic A1 Light"/>
                <a:ea typeface="Gothic A1 Light"/>
                <a:cs typeface="Gothic A1 Light"/>
                <a:sym typeface="Gothic A1 Light"/>
              </a:defRPr>
            </a:lvl5pPr>
            <a:lvl6pPr indent="-330200" lvl="5" marL="2743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Gothic A1 Light"/>
              <a:buChar char="•"/>
              <a:defRPr sz="1600">
                <a:latin typeface="Gothic A1 Light"/>
                <a:ea typeface="Gothic A1 Light"/>
                <a:cs typeface="Gothic A1 Light"/>
                <a:sym typeface="Gothic A1 Light"/>
              </a:defRPr>
            </a:lvl6pPr>
            <a:lvl7pPr indent="-330200" lvl="6" marL="3200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Gothic A1 Light"/>
              <a:buChar char="•"/>
              <a:defRPr sz="1600">
                <a:latin typeface="Gothic A1 Light"/>
                <a:ea typeface="Gothic A1 Light"/>
                <a:cs typeface="Gothic A1 Light"/>
                <a:sym typeface="Gothic A1 Light"/>
              </a:defRPr>
            </a:lvl7pPr>
            <a:lvl8pPr indent="-330200" lvl="7" marL="3657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Gothic A1 Light"/>
              <a:buChar char="•"/>
              <a:defRPr sz="1600">
                <a:latin typeface="Gothic A1 Light"/>
                <a:ea typeface="Gothic A1 Light"/>
                <a:cs typeface="Gothic A1 Light"/>
                <a:sym typeface="Gothic A1 Light"/>
              </a:defRPr>
            </a:lvl8pPr>
            <a:lvl9pPr indent="-330200" lvl="8" marL="41148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600"/>
              <a:buFont typeface="Gothic A1 Light"/>
              <a:buChar char="•"/>
              <a:defRPr sz="1600">
                <a:latin typeface="Gothic A1 Light"/>
                <a:ea typeface="Gothic A1 Light"/>
                <a:cs typeface="Gothic A1 Light"/>
                <a:sym typeface="Gothic A1 Light"/>
              </a:defRPr>
            </a:lvl9pPr>
          </a:lstStyle>
          <a:p/>
        </p:txBody>
      </p:sp>
      <p:pic>
        <p:nvPicPr>
          <p:cNvPr id="182" name="Google Shape;182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065826" y="5960000"/>
            <a:ext cx="1043774" cy="78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09775" y="6060612"/>
            <a:ext cx="784502" cy="588376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32"/>
          <p:cNvSpPr txBox="1"/>
          <p:nvPr>
            <p:ph idx="2" type="body"/>
          </p:nvPr>
        </p:nvSpPr>
        <p:spPr>
          <a:xfrm>
            <a:off x="5973800" y="3266525"/>
            <a:ext cx="3991200" cy="277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Gothic A1 Light"/>
              <a:buChar char="•"/>
              <a:defRPr sz="1600"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indent="-330200" lvl="1" marL="914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Gothic A1 Light"/>
              <a:buChar char="•"/>
              <a:defRPr sz="1600">
                <a:latin typeface="Gothic A1 Light"/>
                <a:ea typeface="Gothic A1 Light"/>
                <a:cs typeface="Gothic A1 Light"/>
                <a:sym typeface="Gothic A1 Light"/>
              </a:defRPr>
            </a:lvl2pPr>
            <a:lvl3pPr indent="-330200" lvl="2" marL="1371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Gothic A1 Light"/>
              <a:buChar char="•"/>
              <a:defRPr sz="1600">
                <a:latin typeface="Gothic A1 Light"/>
                <a:ea typeface="Gothic A1 Light"/>
                <a:cs typeface="Gothic A1 Light"/>
                <a:sym typeface="Gothic A1 Light"/>
              </a:defRPr>
            </a:lvl3pPr>
            <a:lvl4pPr indent="-330200" lvl="3" marL="18288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Gothic A1 Light"/>
              <a:buChar char="•"/>
              <a:defRPr sz="1600">
                <a:latin typeface="Gothic A1 Light"/>
                <a:ea typeface="Gothic A1 Light"/>
                <a:cs typeface="Gothic A1 Light"/>
                <a:sym typeface="Gothic A1 Light"/>
              </a:defRPr>
            </a:lvl4pPr>
            <a:lvl5pPr indent="-330200" lvl="4" marL="2286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Gothic A1 Light"/>
              <a:buChar char="•"/>
              <a:defRPr sz="1600">
                <a:latin typeface="Gothic A1 Light"/>
                <a:ea typeface="Gothic A1 Light"/>
                <a:cs typeface="Gothic A1 Light"/>
                <a:sym typeface="Gothic A1 Light"/>
              </a:defRPr>
            </a:lvl5pPr>
            <a:lvl6pPr indent="-330200" lvl="5" marL="2743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Gothic A1 Light"/>
              <a:buChar char="•"/>
              <a:defRPr sz="1600">
                <a:latin typeface="Gothic A1 Light"/>
                <a:ea typeface="Gothic A1 Light"/>
                <a:cs typeface="Gothic A1 Light"/>
                <a:sym typeface="Gothic A1 Light"/>
              </a:defRPr>
            </a:lvl6pPr>
            <a:lvl7pPr indent="-330200" lvl="6" marL="3200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Gothic A1 Light"/>
              <a:buChar char="•"/>
              <a:defRPr sz="1600">
                <a:latin typeface="Gothic A1 Light"/>
                <a:ea typeface="Gothic A1 Light"/>
                <a:cs typeface="Gothic A1 Light"/>
                <a:sym typeface="Gothic A1 Light"/>
              </a:defRPr>
            </a:lvl7pPr>
            <a:lvl8pPr indent="-330200" lvl="7" marL="3657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Gothic A1 Light"/>
              <a:buChar char="•"/>
              <a:defRPr sz="1600">
                <a:latin typeface="Gothic A1 Light"/>
                <a:ea typeface="Gothic A1 Light"/>
                <a:cs typeface="Gothic A1 Light"/>
                <a:sym typeface="Gothic A1 Light"/>
              </a:defRPr>
            </a:lvl8pPr>
            <a:lvl9pPr indent="-330200" lvl="8" marL="41148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600"/>
              <a:buFont typeface="Gothic A1 Light"/>
              <a:buChar char="•"/>
              <a:defRPr sz="1600">
                <a:latin typeface="Gothic A1 Light"/>
                <a:ea typeface="Gothic A1 Light"/>
                <a:cs typeface="Gothic A1 Light"/>
                <a:sym typeface="Gothic A1 Light"/>
              </a:defRPr>
            </a:lvl9pPr>
          </a:lstStyle>
          <a:p/>
        </p:txBody>
      </p:sp>
      <p:sp>
        <p:nvSpPr>
          <p:cNvPr id="185" name="Google Shape;185;p32"/>
          <p:cNvSpPr txBox="1"/>
          <p:nvPr>
            <p:ph idx="3" type="subTitle"/>
          </p:nvPr>
        </p:nvSpPr>
        <p:spPr>
          <a:xfrm>
            <a:off x="667100" y="2265725"/>
            <a:ext cx="4405200" cy="943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Gothic A1 ExtraBold"/>
              <a:buNone/>
              <a:defRPr sz="22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Gothic A1 ExtraBold"/>
              <a:buNone/>
              <a:defRPr sz="21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2pPr>
            <a:lvl3pPr lvl="2" rtl="0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700"/>
              <a:buFont typeface="Gothic A1 ExtraBold"/>
              <a:buNone/>
              <a:defRPr sz="17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3pPr>
            <a:lvl4pPr lvl="3" rtl="0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Gothic A1 ExtraBold"/>
              <a:buNone/>
              <a:defRPr sz="15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4pPr>
            <a:lvl5pPr lvl="4" rtl="0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Gothic A1 ExtraBold"/>
              <a:buNone/>
              <a:defRPr sz="15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5pPr>
            <a:lvl6pPr lvl="5" rtl="0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Gothic A1 ExtraBold"/>
              <a:buNone/>
              <a:defRPr sz="15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6pPr>
            <a:lvl7pPr lvl="6" rtl="0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Gothic A1 ExtraBold"/>
              <a:buNone/>
              <a:defRPr sz="15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7pPr>
            <a:lvl8pPr lvl="7" rtl="0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Gothic A1 ExtraBold"/>
              <a:buNone/>
              <a:defRPr sz="15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8pPr>
            <a:lvl9pPr lvl="8" rtl="0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Gothic A1 ExtraBold"/>
              <a:buNone/>
              <a:defRPr sz="15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9pPr>
          </a:lstStyle>
          <a:p/>
        </p:txBody>
      </p:sp>
      <p:sp>
        <p:nvSpPr>
          <p:cNvPr id="186" name="Google Shape;186;p32"/>
          <p:cNvSpPr txBox="1"/>
          <p:nvPr>
            <p:ph idx="4" type="subTitle"/>
          </p:nvPr>
        </p:nvSpPr>
        <p:spPr>
          <a:xfrm>
            <a:off x="5973800" y="2265725"/>
            <a:ext cx="4405200" cy="943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Gothic A1 ExtraBold"/>
              <a:buNone/>
              <a:defRPr sz="22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Gothic A1 ExtraBold"/>
              <a:buNone/>
              <a:defRPr sz="21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2pPr>
            <a:lvl3pPr lvl="2" rtl="0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700"/>
              <a:buFont typeface="Gothic A1 ExtraBold"/>
              <a:buNone/>
              <a:defRPr sz="17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3pPr>
            <a:lvl4pPr lvl="3" rtl="0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Gothic A1 ExtraBold"/>
              <a:buNone/>
              <a:defRPr sz="15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4pPr>
            <a:lvl5pPr lvl="4" rtl="0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Gothic A1 ExtraBold"/>
              <a:buNone/>
              <a:defRPr sz="15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5pPr>
            <a:lvl6pPr lvl="5" rtl="0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Gothic A1 ExtraBold"/>
              <a:buNone/>
              <a:defRPr sz="15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6pPr>
            <a:lvl7pPr lvl="6" rtl="0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Gothic A1 ExtraBold"/>
              <a:buNone/>
              <a:defRPr sz="15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7pPr>
            <a:lvl8pPr lvl="7" rtl="0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Gothic A1 ExtraBold"/>
              <a:buNone/>
              <a:defRPr sz="15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8pPr>
            <a:lvl9pPr lvl="8" rtl="0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Gothic A1 ExtraBold"/>
              <a:buNone/>
              <a:defRPr sz="15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s">
  <p:cSld name="CUSTOM_1_2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065826" y="5960000"/>
            <a:ext cx="1043774" cy="78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33"/>
          <p:cNvSpPr txBox="1"/>
          <p:nvPr>
            <p:ph type="title"/>
          </p:nvPr>
        </p:nvSpPr>
        <p:spPr>
          <a:xfrm>
            <a:off x="7349150" y="1879163"/>
            <a:ext cx="4995300" cy="511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Font typeface="Exo 2 Light"/>
              <a:buNone/>
              <a:defRPr sz="1700">
                <a:latin typeface="Exo 2 Light"/>
                <a:ea typeface="Exo 2 Light"/>
                <a:cs typeface="Exo 2 Light"/>
                <a:sym typeface="Exo 2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0" name="Google Shape;190;p33"/>
          <p:cNvSpPr txBox="1"/>
          <p:nvPr>
            <p:ph idx="1" type="subTitle"/>
          </p:nvPr>
        </p:nvSpPr>
        <p:spPr>
          <a:xfrm>
            <a:off x="7349150" y="2482835"/>
            <a:ext cx="4650300" cy="2496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sp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Clr>
                <a:srgbClr val="DD3E4E"/>
              </a:buClr>
              <a:buSzPts val="4200"/>
              <a:buFont typeface="Exo 2"/>
              <a:buNone/>
              <a:defRPr b="1" sz="4200">
                <a:solidFill>
                  <a:srgbClr val="DD3E4E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fográficos">
  <p:cSld name="CUSTOM_1_2_2"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3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065826" y="5960000"/>
            <a:ext cx="1043774" cy="78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34"/>
          <p:cNvSpPr txBox="1"/>
          <p:nvPr>
            <p:ph type="title"/>
          </p:nvPr>
        </p:nvSpPr>
        <p:spPr>
          <a:xfrm>
            <a:off x="203600" y="367975"/>
            <a:ext cx="6694800" cy="419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Font typeface="Exo 2 Light"/>
              <a:buNone/>
              <a:defRPr sz="1700">
                <a:latin typeface="Exo 2 Light"/>
                <a:ea typeface="Exo 2 Light"/>
                <a:cs typeface="Exo 2 Light"/>
                <a:sym typeface="Exo 2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4" name="Google Shape;194;p34"/>
          <p:cNvSpPr txBox="1"/>
          <p:nvPr>
            <p:ph idx="1" type="subTitle"/>
          </p:nvPr>
        </p:nvSpPr>
        <p:spPr>
          <a:xfrm>
            <a:off x="203600" y="744997"/>
            <a:ext cx="10706400" cy="41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sp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Clr>
                <a:srgbClr val="DD3E4E"/>
              </a:buClr>
              <a:buSzPts val="2400"/>
              <a:buFont typeface="Exo 2"/>
              <a:buNone/>
              <a:defRPr b="1" sz="2400">
                <a:solidFill>
                  <a:srgbClr val="DD3E4E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ronograma">
  <p:cSld name="CUSTOM_1_2_2_1"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065826" y="5960000"/>
            <a:ext cx="1043774" cy="78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35"/>
          <p:cNvSpPr txBox="1"/>
          <p:nvPr>
            <p:ph type="title"/>
          </p:nvPr>
        </p:nvSpPr>
        <p:spPr>
          <a:xfrm>
            <a:off x="203600" y="367975"/>
            <a:ext cx="6694800" cy="419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Font typeface="Exo 2 Light"/>
              <a:buNone/>
              <a:defRPr sz="1700">
                <a:latin typeface="Exo 2 Light"/>
                <a:ea typeface="Exo 2 Light"/>
                <a:cs typeface="Exo 2 Light"/>
                <a:sym typeface="Exo 2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8" name="Google Shape;198;p35"/>
          <p:cNvSpPr txBox="1"/>
          <p:nvPr>
            <p:ph idx="1" type="subTitle"/>
          </p:nvPr>
        </p:nvSpPr>
        <p:spPr>
          <a:xfrm>
            <a:off x="203600" y="744997"/>
            <a:ext cx="10706400" cy="41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sp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Clr>
                <a:srgbClr val="DD3E4E"/>
              </a:buClr>
              <a:buSzPts val="2400"/>
              <a:buFont typeface="Exo 2"/>
              <a:buNone/>
              <a:defRPr b="1" sz="2400">
                <a:solidFill>
                  <a:srgbClr val="DD3E4E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99" name="Google Shape;199;p35"/>
          <p:cNvSpPr txBox="1"/>
          <p:nvPr>
            <p:ph idx="2" type="title"/>
          </p:nvPr>
        </p:nvSpPr>
        <p:spPr>
          <a:xfrm>
            <a:off x="425575" y="1817300"/>
            <a:ext cx="3059400" cy="609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/>
        </p:txBody>
      </p:sp>
      <p:sp>
        <p:nvSpPr>
          <p:cNvPr id="200" name="Google Shape;200;p35"/>
          <p:cNvSpPr txBox="1"/>
          <p:nvPr>
            <p:ph idx="3" type="title"/>
          </p:nvPr>
        </p:nvSpPr>
        <p:spPr>
          <a:xfrm>
            <a:off x="425575" y="3190350"/>
            <a:ext cx="3059400" cy="609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/>
        </p:txBody>
      </p:sp>
      <p:sp>
        <p:nvSpPr>
          <p:cNvPr id="201" name="Google Shape;201;p35"/>
          <p:cNvSpPr txBox="1"/>
          <p:nvPr>
            <p:ph idx="4" type="title"/>
          </p:nvPr>
        </p:nvSpPr>
        <p:spPr>
          <a:xfrm>
            <a:off x="425575" y="4922800"/>
            <a:ext cx="3059400" cy="609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/>
        </p:txBody>
      </p:sp>
      <p:sp>
        <p:nvSpPr>
          <p:cNvPr id="202" name="Google Shape;202;p35"/>
          <p:cNvSpPr txBox="1"/>
          <p:nvPr>
            <p:ph idx="5" type="title"/>
          </p:nvPr>
        </p:nvSpPr>
        <p:spPr>
          <a:xfrm>
            <a:off x="2196850" y="1817300"/>
            <a:ext cx="5106900" cy="609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9pPr>
          </a:lstStyle>
          <a:p/>
        </p:txBody>
      </p:sp>
      <p:sp>
        <p:nvSpPr>
          <p:cNvPr id="203" name="Google Shape;203;p35"/>
          <p:cNvSpPr txBox="1"/>
          <p:nvPr>
            <p:ph idx="6" type="title"/>
          </p:nvPr>
        </p:nvSpPr>
        <p:spPr>
          <a:xfrm>
            <a:off x="2196850" y="3190350"/>
            <a:ext cx="5106900" cy="609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9pPr>
          </a:lstStyle>
          <a:p/>
        </p:txBody>
      </p:sp>
      <p:sp>
        <p:nvSpPr>
          <p:cNvPr id="204" name="Google Shape;204;p35"/>
          <p:cNvSpPr txBox="1"/>
          <p:nvPr>
            <p:ph idx="7" type="title"/>
          </p:nvPr>
        </p:nvSpPr>
        <p:spPr>
          <a:xfrm>
            <a:off x="2196850" y="4922800"/>
            <a:ext cx="5106900" cy="609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9pPr>
          </a:lstStyle>
          <a:p/>
        </p:txBody>
      </p:sp>
      <p:pic>
        <p:nvPicPr>
          <p:cNvPr id="205" name="Google Shape;205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900000">
            <a:off x="6994628" y="1"/>
            <a:ext cx="7110395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elas">
  <p:cSld name="CUSTOM_1_2_1"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3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065826" y="5960000"/>
            <a:ext cx="1043774" cy="78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36"/>
          <p:cNvSpPr txBox="1"/>
          <p:nvPr>
            <p:ph type="title"/>
          </p:nvPr>
        </p:nvSpPr>
        <p:spPr>
          <a:xfrm>
            <a:off x="203600" y="367975"/>
            <a:ext cx="6694800" cy="419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Font typeface="Exo 2 Light"/>
              <a:buNone/>
              <a:defRPr sz="1700">
                <a:latin typeface="Exo 2 Light"/>
                <a:ea typeface="Exo 2 Light"/>
                <a:cs typeface="Exo 2 Light"/>
                <a:sym typeface="Exo 2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9" name="Google Shape;209;p36"/>
          <p:cNvSpPr txBox="1"/>
          <p:nvPr>
            <p:ph idx="1" type="subTitle"/>
          </p:nvPr>
        </p:nvSpPr>
        <p:spPr>
          <a:xfrm>
            <a:off x="203600" y="744997"/>
            <a:ext cx="10706400" cy="41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sp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Clr>
                <a:srgbClr val="DD3E4E"/>
              </a:buClr>
              <a:buSzPts val="2400"/>
              <a:buFont typeface="Exo 2"/>
              <a:buNone/>
              <a:defRPr b="1" sz="2400">
                <a:solidFill>
                  <a:srgbClr val="DD3E4E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racapa">
  <p:cSld name="CUSTOM_1_2_1_1">
    <p:bg>
      <p:bgPr>
        <a:solidFill>
          <a:schemeClr val="accent1"/>
        </a:solidFill>
      </p:bgPr>
    </p:bg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37"/>
          <p:cNvPicPr preferRelativeResize="0"/>
          <p:nvPr/>
        </p:nvPicPr>
        <p:blipFill rotWithShape="1">
          <a:blip r:embed="rId2">
            <a:alphaModFix/>
          </a:blip>
          <a:srcRect b="59" l="0" r="0" t="59"/>
          <a:stretch/>
        </p:blipFill>
        <p:spPr>
          <a:xfrm rot="2">
            <a:off x="6666853" y="906027"/>
            <a:ext cx="7110396" cy="6857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0403" y="1141550"/>
            <a:ext cx="3189151" cy="241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 2 1">
  <p:cSld name="TITLE_1_2_1">
    <p:bg>
      <p:bgPr>
        <a:solidFill>
          <a:schemeClr val="lt1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5"/>
          <p:cNvPicPr preferRelativeResize="0"/>
          <p:nvPr/>
        </p:nvPicPr>
        <p:blipFill rotWithShape="1">
          <a:blip r:embed="rId2">
            <a:alphaModFix amt="39000"/>
          </a:blip>
          <a:srcRect b="1820" l="0" r="0" t="1830"/>
          <a:stretch/>
        </p:blipFill>
        <p:spPr>
          <a:xfrm>
            <a:off x="2120500" y="0"/>
            <a:ext cx="700585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5"/>
          <p:cNvSpPr txBox="1"/>
          <p:nvPr>
            <p:ph type="title"/>
          </p:nvPr>
        </p:nvSpPr>
        <p:spPr>
          <a:xfrm>
            <a:off x="2503050" y="2475675"/>
            <a:ext cx="7185900" cy="114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DD3E4E"/>
              </a:buClr>
              <a:buSzPts val="4500"/>
              <a:buFont typeface="Exo 2"/>
              <a:buNone/>
              <a:defRPr b="1" sz="4500">
                <a:solidFill>
                  <a:srgbClr val="DD3E4E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DD3E4E"/>
              </a:buClr>
              <a:buSzPts val="1400"/>
              <a:buNone/>
              <a:defRPr>
                <a:solidFill>
                  <a:srgbClr val="DD3E4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DD3E4E"/>
              </a:buClr>
              <a:buSzPts val="1400"/>
              <a:buNone/>
              <a:defRPr>
                <a:solidFill>
                  <a:srgbClr val="DD3E4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DD3E4E"/>
              </a:buClr>
              <a:buSzPts val="1400"/>
              <a:buNone/>
              <a:defRPr>
                <a:solidFill>
                  <a:srgbClr val="DD3E4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DD3E4E"/>
              </a:buClr>
              <a:buSzPts val="1400"/>
              <a:buNone/>
              <a:defRPr>
                <a:solidFill>
                  <a:srgbClr val="DD3E4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DD3E4E"/>
              </a:buClr>
              <a:buSzPts val="1400"/>
              <a:buNone/>
              <a:defRPr>
                <a:solidFill>
                  <a:srgbClr val="DD3E4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DD3E4E"/>
              </a:buClr>
              <a:buSzPts val="1400"/>
              <a:buNone/>
              <a:defRPr>
                <a:solidFill>
                  <a:srgbClr val="DD3E4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DD3E4E"/>
              </a:buClr>
              <a:buSzPts val="1400"/>
              <a:buNone/>
              <a:defRPr>
                <a:solidFill>
                  <a:srgbClr val="DD3E4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DD3E4E"/>
              </a:buClr>
              <a:buSzPts val="1400"/>
              <a:buNone/>
              <a:defRPr>
                <a:solidFill>
                  <a:srgbClr val="DD3E4E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" type="subTitle"/>
          </p:nvPr>
        </p:nvSpPr>
        <p:spPr>
          <a:xfrm>
            <a:off x="4533000" y="1756450"/>
            <a:ext cx="3126000" cy="562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D3E4E"/>
              </a:buClr>
              <a:buSzPts val="1500"/>
              <a:buFont typeface="Exo 2 Light"/>
              <a:buNone/>
              <a:defRPr sz="1500">
                <a:solidFill>
                  <a:srgbClr val="DD3E4E"/>
                </a:solidFill>
                <a:latin typeface="Exo 2 Light"/>
                <a:ea typeface="Exo 2 Light"/>
                <a:cs typeface="Exo 2 Light"/>
                <a:sym typeface="Exo 2 Light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Clr>
                <a:srgbClr val="DD3E4E"/>
              </a:buClr>
              <a:buSzPts val="2400"/>
              <a:buNone/>
              <a:defRPr>
                <a:solidFill>
                  <a:srgbClr val="DD3E4E"/>
                </a:solidFill>
              </a:defRPr>
            </a:lvl2pPr>
            <a:lvl3pPr lvl="2" rtl="0">
              <a:spcBef>
                <a:spcPts val="500"/>
              </a:spcBef>
              <a:spcAft>
                <a:spcPts val="0"/>
              </a:spcAft>
              <a:buClr>
                <a:srgbClr val="DD3E4E"/>
              </a:buClr>
              <a:buSzPts val="2000"/>
              <a:buNone/>
              <a:defRPr>
                <a:solidFill>
                  <a:srgbClr val="DD3E4E"/>
                </a:solidFill>
              </a:defRPr>
            </a:lvl3pPr>
            <a:lvl4pPr lvl="3" rtl="0">
              <a:spcBef>
                <a:spcPts val="500"/>
              </a:spcBef>
              <a:spcAft>
                <a:spcPts val="0"/>
              </a:spcAft>
              <a:buClr>
                <a:srgbClr val="DD3E4E"/>
              </a:buClr>
              <a:buSzPts val="1800"/>
              <a:buNone/>
              <a:defRPr>
                <a:solidFill>
                  <a:srgbClr val="DD3E4E"/>
                </a:solidFill>
              </a:defRPr>
            </a:lvl4pPr>
            <a:lvl5pPr lvl="4" rtl="0">
              <a:spcBef>
                <a:spcPts val="500"/>
              </a:spcBef>
              <a:spcAft>
                <a:spcPts val="0"/>
              </a:spcAft>
              <a:buClr>
                <a:srgbClr val="DD3E4E"/>
              </a:buClr>
              <a:buSzPts val="1800"/>
              <a:buNone/>
              <a:defRPr>
                <a:solidFill>
                  <a:srgbClr val="DD3E4E"/>
                </a:solidFill>
              </a:defRPr>
            </a:lvl5pPr>
            <a:lvl6pPr lvl="5" rtl="0">
              <a:spcBef>
                <a:spcPts val="500"/>
              </a:spcBef>
              <a:spcAft>
                <a:spcPts val="0"/>
              </a:spcAft>
              <a:buClr>
                <a:srgbClr val="DD3E4E"/>
              </a:buClr>
              <a:buSzPts val="1800"/>
              <a:buNone/>
              <a:defRPr>
                <a:solidFill>
                  <a:srgbClr val="DD3E4E"/>
                </a:solidFill>
              </a:defRPr>
            </a:lvl6pPr>
            <a:lvl7pPr lvl="6" rtl="0">
              <a:spcBef>
                <a:spcPts val="500"/>
              </a:spcBef>
              <a:spcAft>
                <a:spcPts val="0"/>
              </a:spcAft>
              <a:buClr>
                <a:srgbClr val="DD3E4E"/>
              </a:buClr>
              <a:buSzPts val="1800"/>
              <a:buNone/>
              <a:defRPr>
                <a:solidFill>
                  <a:srgbClr val="DD3E4E"/>
                </a:solidFill>
              </a:defRPr>
            </a:lvl7pPr>
            <a:lvl8pPr lvl="7" rtl="0">
              <a:spcBef>
                <a:spcPts val="500"/>
              </a:spcBef>
              <a:spcAft>
                <a:spcPts val="0"/>
              </a:spcAft>
              <a:buClr>
                <a:srgbClr val="DD3E4E"/>
              </a:buClr>
              <a:buSzPts val="1800"/>
              <a:buNone/>
              <a:defRPr>
                <a:solidFill>
                  <a:srgbClr val="DD3E4E"/>
                </a:solidFill>
              </a:defRPr>
            </a:lvl8pPr>
            <a:lvl9pPr lvl="8" rtl="0">
              <a:spcBef>
                <a:spcPts val="500"/>
              </a:spcBef>
              <a:spcAft>
                <a:spcPts val="0"/>
              </a:spcAft>
              <a:buClr>
                <a:srgbClr val="DD3E4E"/>
              </a:buClr>
              <a:buSzPts val="1800"/>
              <a:buNone/>
              <a:defRPr>
                <a:solidFill>
                  <a:srgbClr val="DD3E4E"/>
                </a:solidFill>
              </a:defRPr>
            </a:lvl9pPr>
          </a:lstStyle>
          <a:p/>
        </p:txBody>
      </p:sp>
      <p:pic>
        <p:nvPicPr>
          <p:cNvPr id="31" name="Google Shape;31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42275" y="5955750"/>
            <a:ext cx="994051" cy="751999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5"/>
          <p:cNvSpPr txBox="1"/>
          <p:nvPr>
            <p:ph idx="2" type="subTitle"/>
          </p:nvPr>
        </p:nvSpPr>
        <p:spPr>
          <a:xfrm>
            <a:off x="3131850" y="4025600"/>
            <a:ext cx="5928300" cy="622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D3E4E"/>
              </a:buClr>
              <a:buSzPts val="2200"/>
              <a:buFont typeface="Exo 2 Light"/>
              <a:buNone/>
              <a:defRPr sz="2200">
                <a:solidFill>
                  <a:srgbClr val="DD3E4E"/>
                </a:solidFill>
                <a:latin typeface="Exo 2 Light"/>
                <a:ea typeface="Exo 2 Light"/>
                <a:cs typeface="Exo 2 Light"/>
                <a:sym typeface="Exo 2 Light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Clr>
                <a:srgbClr val="DD3E4E"/>
              </a:buClr>
              <a:buSzPts val="2400"/>
              <a:buNone/>
              <a:defRPr>
                <a:solidFill>
                  <a:srgbClr val="DD3E4E"/>
                </a:solidFill>
              </a:defRPr>
            </a:lvl2pPr>
            <a:lvl3pPr lvl="2" rtl="0">
              <a:spcBef>
                <a:spcPts val="500"/>
              </a:spcBef>
              <a:spcAft>
                <a:spcPts val="0"/>
              </a:spcAft>
              <a:buClr>
                <a:srgbClr val="DD3E4E"/>
              </a:buClr>
              <a:buSzPts val="2000"/>
              <a:buNone/>
              <a:defRPr>
                <a:solidFill>
                  <a:srgbClr val="DD3E4E"/>
                </a:solidFill>
              </a:defRPr>
            </a:lvl3pPr>
            <a:lvl4pPr lvl="3" rtl="0">
              <a:spcBef>
                <a:spcPts val="500"/>
              </a:spcBef>
              <a:spcAft>
                <a:spcPts val="0"/>
              </a:spcAft>
              <a:buClr>
                <a:srgbClr val="DD3E4E"/>
              </a:buClr>
              <a:buSzPts val="1800"/>
              <a:buNone/>
              <a:defRPr>
                <a:solidFill>
                  <a:srgbClr val="DD3E4E"/>
                </a:solidFill>
              </a:defRPr>
            </a:lvl4pPr>
            <a:lvl5pPr lvl="4" rtl="0">
              <a:spcBef>
                <a:spcPts val="500"/>
              </a:spcBef>
              <a:spcAft>
                <a:spcPts val="0"/>
              </a:spcAft>
              <a:buClr>
                <a:srgbClr val="DD3E4E"/>
              </a:buClr>
              <a:buSzPts val="1800"/>
              <a:buNone/>
              <a:defRPr>
                <a:solidFill>
                  <a:srgbClr val="DD3E4E"/>
                </a:solidFill>
              </a:defRPr>
            </a:lvl5pPr>
            <a:lvl6pPr lvl="5" rtl="0">
              <a:spcBef>
                <a:spcPts val="500"/>
              </a:spcBef>
              <a:spcAft>
                <a:spcPts val="0"/>
              </a:spcAft>
              <a:buClr>
                <a:srgbClr val="DD3E4E"/>
              </a:buClr>
              <a:buSzPts val="1800"/>
              <a:buNone/>
              <a:defRPr>
                <a:solidFill>
                  <a:srgbClr val="DD3E4E"/>
                </a:solidFill>
              </a:defRPr>
            </a:lvl6pPr>
            <a:lvl7pPr lvl="6" rtl="0">
              <a:spcBef>
                <a:spcPts val="500"/>
              </a:spcBef>
              <a:spcAft>
                <a:spcPts val="0"/>
              </a:spcAft>
              <a:buClr>
                <a:srgbClr val="DD3E4E"/>
              </a:buClr>
              <a:buSzPts val="1800"/>
              <a:buNone/>
              <a:defRPr>
                <a:solidFill>
                  <a:srgbClr val="DD3E4E"/>
                </a:solidFill>
              </a:defRPr>
            </a:lvl7pPr>
            <a:lvl8pPr lvl="7" rtl="0">
              <a:spcBef>
                <a:spcPts val="500"/>
              </a:spcBef>
              <a:spcAft>
                <a:spcPts val="0"/>
              </a:spcAft>
              <a:buClr>
                <a:srgbClr val="DD3E4E"/>
              </a:buClr>
              <a:buSzPts val="1800"/>
              <a:buNone/>
              <a:defRPr>
                <a:solidFill>
                  <a:srgbClr val="DD3E4E"/>
                </a:solidFill>
              </a:defRPr>
            </a:lvl8pPr>
            <a:lvl9pPr lvl="8" rtl="0">
              <a:spcBef>
                <a:spcPts val="500"/>
              </a:spcBef>
              <a:spcAft>
                <a:spcPts val="0"/>
              </a:spcAft>
              <a:buClr>
                <a:srgbClr val="DD3E4E"/>
              </a:buClr>
              <a:buSzPts val="1800"/>
              <a:buNone/>
              <a:defRPr>
                <a:solidFill>
                  <a:srgbClr val="DD3E4E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 1">
  <p:cSld name="TITLE_1_1">
    <p:bg>
      <p:bgPr>
        <a:solidFill>
          <a:srgbClr val="FF815F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6"/>
          <p:cNvPicPr preferRelativeResize="0"/>
          <p:nvPr/>
        </p:nvPicPr>
        <p:blipFill>
          <a:blip r:embed="rId2">
            <a:alphaModFix amt="48000"/>
          </a:blip>
          <a:stretch>
            <a:fillRect/>
          </a:stretch>
        </p:blipFill>
        <p:spPr>
          <a:xfrm>
            <a:off x="1522125" y="53798"/>
            <a:ext cx="8609302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6"/>
          <p:cNvSpPr txBox="1"/>
          <p:nvPr>
            <p:ph type="title"/>
          </p:nvPr>
        </p:nvSpPr>
        <p:spPr>
          <a:xfrm>
            <a:off x="38050" y="2475675"/>
            <a:ext cx="12153900" cy="114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Exo 2"/>
              <a:buNone/>
              <a:defRPr b="1" sz="4500">
                <a:solidFill>
                  <a:schemeClr val="lt1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1" type="subTitle"/>
          </p:nvPr>
        </p:nvSpPr>
        <p:spPr>
          <a:xfrm>
            <a:off x="4533000" y="1721975"/>
            <a:ext cx="3126000" cy="562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Exo 2 Light"/>
              <a:buNone/>
              <a:defRPr sz="1500">
                <a:solidFill>
                  <a:schemeClr val="lt1"/>
                </a:solidFill>
                <a:latin typeface="Exo 2 Light"/>
                <a:ea typeface="Exo 2 Light"/>
                <a:cs typeface="Exo 2 Light"/>
                <a:sym typeface="Exo 2 Light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37" name="Google Shape;37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42275" y="5955750"/>
            <a:ext cx="994051" cy="751999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6"/>
          <p:cNvSpPr txBox="1"/>
          <p:nvPr>
            <p:ph idx="2" type="subTitle"/>
          </p:nvPr>
        </p:nvSpPr>
        <p:spPr>
          <a:xfrm>
            <a:off x="3131850" y="3508025"/>
            <a:ext cx="5928300" cy="622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Exo 2 Light"/>
              <a:buNone/>
              <a:defRPr sz="2500">
                <a:solidFill>
                  <a:schemeClr val="lt1"/>
                </a:solidFill>
                <a:latin typeface="Exo 2 Light"/>
                <a:ea typeface="Exo 2 Light"/>
                <a:cs typeface="Exo 2 Light"/>
                <a:sym typeface="Exo 2 Light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 1 1">
  <p:cSld name="TITLE_1_1_1">
    <p:bg>
      <p:bgPr>
        <a:solidFill>
          <a:srgbClr val="FDE37E"/>
        </a:solid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7"/>
          <p:cNvPicPr preferRelativeResize="0"/>
          <p:nvPr/>
        </p:nvPicPr>
        <p:blipFill rotWithShape="1">
          <a:blip r:embed="rId2">
            <a:alphaModFix amt="32000"/>
          </a:blip>
          <a:srcRect b="10803" l="0" r="0" t="10795"/>
          <a:stretch/>
        </p:blipFill>
        <p:spPr>
          <a:xfrm>
            <a:off x="1522125" y="53798"/>
            <a:ext cx="8609302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7"/>
          <p:cNvSpPr txBox="1"/>
          <p:nvPr>
            <p:ph type="title"/>
          </p:nvPr>
        </p:nvSpPr>
        <p:spPr>
          <a:xfrm>
            <a:off x="38050" y="2475675"/>
            <a:ext cx="12153900" cy="114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32323"/>
              </a:buClr>
              <a:buSzPts val="4500"/>
              <a:buFont typeface="Exo 2"/>
              <a:buNone/>
              <a:defRPr b="1" sz="4500">
                <a:solidFill>
                  <a:srgbClr val="232323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32323"/>
              </a:buClr>
              <a:buSzPts val="1400"/>
              <a:buNone/>
              <a:defRPr>
                <a:solidFill>
                  <a:srgbClr val="23232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32323"/>
              </a:buClr>
              <a:buSzPts val="1400"/>
              <a:buNone/>
              <a:defRPr>
                <a:solidFill>
                  <a:srgbClr val="23232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32323"/>
              </a:buClr>
              <a:buSzPts val="1400"/>
              <a:buNone/>
              <a:defRPr>
                <a:solidFill>
                  <a:srgbClr val="23232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32323"/>
              </a:buClr>
              <a:buSzPts val="1400"/>
              <a:buNone/>
              <a:defRPr>
                <a:solidFill>
                  <a:srgbClr val="23232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32323"/>
              </a:buClr>
              <a:buSzPts val="1400"/>
              <a:buNone/>
              <a:defRPr>
                <a:solidFill>
                  <a:srgbClr val="23232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32323"/>
              </a:buClr>
              <a:buSzPts val="1400"/>
              <a:buNone/>
              <a:defRPr>
                <a:solidFill>
                  <a:srgbClr val="23232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32323"/>
              </a:buClr>
              <a:buSzPts val="1400"/>
              <a:buNone/>
              <a:defRPr>
                <a:solidFill>
                  <a:srgbClr val="23232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32323"/>
              </a:buClr>
              <a:buSzPts val="1400"/>
              <a:buNone/>
              <a:defRPr>
                <a:solidFill>
                  <a:srgbClr val="232323"/>
                </a:solidFill>
              </a:defRPr>
            </a:lvl9pPr>
          </a:lstStyle>
          <a:p/>
        </p:txBody>
      </p:sp>
      <p:sp>
        <p:nvSpPr>
          <p:cNvPr id="42" name="Google Shape;42;p7"/>
          <p:cNvSpPr txBox="1"/>
          <p:nvPr>
            <p:ph idx="1" type="subTitle"/>
          </p:nvPr>
        </p:nvSpPr>
        <p:spPr>
          <a:xfrm>
            <a:off x="4533000" y="1721975"/>
            <a:ext cx="3126000" cy="562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2323"/>
              </a:buClr>
              <a:buSzPts val="1500"/>
              <a:buFont typeface="Exo 2 Light"/>
              <a:buNone/>
              <a:defRPr sz="1500">
                <a:solidFill>
                  <a:srgbClr val="232323"/>
                </a:solidFill>
                <a:latin typeface="Exo 2 Light"/>
                <a:ea typeface="Exo 2 Light"/>
                <a:cs typeface="Exo 2 Light"/>
                <a:sym typeface="Exo 2 Light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Clr>
                <a:srgbClr val="232323"/>
              </a:buClr>
              <a:buSzPts val="2400"/>
              <a:buNone/>
              <a:defRPr>
                <a:solidFill>
                  <a:srgbClr val="232323"/>
                </a:solidFill>
              </a:defRPr>
            </a:lvl2pPr>
            <a:lvl3pPr lvl="2" rtl="0">
              <a:spcBef>
                <a:spcPts val="500"/>
              </a:spcBef>
              <a:spcAft>
                <a:spcPts val="0"/>
              </a:spcAft>
              <a:buClr>
                <a:srgbClr val="232323"/>
              </a:buClr>
              <a:buSzPts val="2000"/>
              <a:buNone/>
              <a:defRPr>
                <a:solidFill>
                  <a:srgbClr val="232323"/>
                </a:solidFill>
              </a:defRPr>
            </a:lvl3pPr>
            <a:lvl4pPr lvl="3" rtl="0">
              <a:spcBef>
                <a:spcPts val="500"/>
              </a:spcBef>
              <a:spcAft>
                <a:spcPts val="0"/>
              </a:spcAft>
              <a:buClr>
                <a:srgbClr val="232323"/>
              </a:buClr>
              <a:buSzPts val="1800"/>
              <a:buNone/>
              <a:defRPr>
                <a:solidFill>
                  <a:srgbClr val="232323"/>
                </a:solidFill>
              </a:defRPr>
            </a:lvl4pPr>
            <a:lvl5pPr lvl="4" rtl="0">
              <a:spcBef>
                <a:spcPts val="500"/>
              </a:spcBef>
              <a:spcAft>
                <a:spcPts val="0"/>
              </a:spcAft>
              <a:buClr>
                <a:srgbClr val="232323"/>
              </a:buClr>
              <a:buSzPts val="1800"/>
              <a:buNone/>
              <a:defRPr>
                <a:solidFill>
                  <a:srgbClr val="232323"/>
                </a:solidFill>
              </a:defRPr>
            </a:lvl5pPr>
            <a:lvl6pPr lvl="5" rtl="0">
              <a:spcBef>
                <a:spcPts val="500"/>
              </a:spcBef>
              <a:spcAft>
                <a:spcPts val="0"/>
              </a:spcAft>
              <a:buClr>
                <a:srgbClr val="232323"/>
              </a:buClr>
              <a:buSzPts val="1800"/>
              <a:buNone/>
              <a:defRPr>
                <a:solidFill>
                  <a:srgbClr val="232323"/>
                </a:solidFill>
              </a:defRPr>
            </a:lvl6pPr>
            <a:lvl7pPr lvl="6" rtl="0">
              <a:spcBef>
                <a:spcPts val="500"/>
              </a:spcBef>
              <a:spcAft>
                <a:spcPts val="0"/>
              </a:spcAft>
              <a:buClr>
                <a:srgbClr val="232323"/>
              </a:buClr>
              <a:buSzPts val="1800"/>
              <a:buNone/>
              <a:defRPr>
                <a:solidFill>
                  <a:srgbClr val="232323"/>
                </a:solidFill>
              </a:defRPr>
            </a:lvl7pPr>
            <a:lvl8pPr lvl="7" rtl="0">
              <a:spcBef>
                <a:spcPts val="500"/>
              </a:spcBef>
              <a:spcAft>
                <a:spcPts val="0"/>
              </a:spcAft>
              <a:buClr>
                <a:srgbClr val="232323"/>
              </a:buClr>
              <a:buSzPts val="1800"/>
              <a:buNone/>
              <a:defRPr>
                <a:solidFill>
                  <a:srgbClr val="232323"/>
                </a:solidFill>
              </a:defRPr>
            </a:lvl8pPr>
            <a:lvl9pPr lvl="8" rtl="0">
              <a:spcBef>
                <a:spcPts val="500"/>
              </a:spcBef>
              <a:spcAft>
                <a:spcPts val="0"/>
              </a:spcAft>
              <a:buClr>
                <a:srgbClr val="232323"/>
              </a:buClr>
              <a:buSzPts val="1800"/>
              <a:buNone/>
              <a:defRPr>
                <a:solidFill>
                  <a:srgbClr val="232323"/>
                </a:solidFill>
              </a:defRPr>
            </a:lvl9pPr>
          </a:lstStyle>
          <a:p/>
        </p:txBody>
      </p:sp>
      <p:pic>
        <p:nvPicPr>
          <p:cNvPr id="43" name="Google Shape;43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42275" y="5955750"/>
            <a:ext cx="994051" cy="751999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7"/>
          <p:cNvSpPr txBox="1"/>
          <p:nvPr>
            <p:ph idx="2" type="subTitle"/>
          </p:nvPr>
        </p:nvSpPr>
        <p:spPr>
          <a:xfrm>
            <a:off x="3131850" y="3508025"/>
            <a:ext cx="5928300" cy="622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2323"/>
              </a:buClr>
              <a:buSzPts val="2500"/>
              <a:buFont typeface="Exo 2 Light"/>
              <a:buNone/>
              <a:defRPr sz="2500">
                <a:solidFill>
                  <a:srgbClr val="232323"/>
                </a:solidFill>
                <a:latin typeface="Exo 2 Light"/>
                <a:ea typeface="Exo 2 Light"/>
                <a:cs typeface="Exo 2 Light"/>
                <a:sym typeface="Exo 2 Light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Clr>
                <a:srgbClr val="232323"/>
              </a:buClr>
              <a:buSzPts val="2400"/>
              <a:buNone/>
              <a:defRPr>
                <a:solidFill>
                  <a:srgbClr val="232323"/>
                </a:solidFill>
              </a:defRPr>
            </a:lvl2pPr>
            <a:lvl3pPr lvl="2" rtl="0">
              <a:spcBef>
                <a:spcPts val="500"/>
              </a:spcBef>
              <a:spcAft>
                <a:spcPts val="0"/>
              </a:spcAft>
              <a:buClr>
                <a:srgbClr val="232323"/>
              </a:buClr>
              <a:buSzPts val="2000"/>
              <a:buNone/>
              <a:defRPr>
                <a:solidFill>
                  <a:srgbClr val="232323"/>
                </a:solidFill>
              </a:defRPr>
            </a:lvl3pPr>
            <a:lvl4pPr lvl="3" rtl="0">
              <a:spcBef>
                <a:spcPts val="500"/>
              </a:spcBef>
              <a:spcAft>
                <a:spcPts val="0"/>
              </a:spcAft>
              <a:buClr>
                <a:srgbClr val="232323"/>
              </a:buClr>
              <a:buSzPts val="1800"/>
              <a:buNone/>
              <a:defRPr>
                <a:solidFill>
                  <a:srgbClr val="232323"/>
                </a:solidFill>
              </a:defRPr>
            </a:lvl4pPr>
            <a:lvl5pPr lvl="4" rtl="0">
              <a:spcBef>
                <a:spcPts val="500"/>
              </a:spcBef>
              <a:spcAft>
                <a:spcPts val="0"/>
              </a:spcAft>
              <a:buClr>
                <a:srgbClr val="232323"/>
              </a:buClr>
              <a:buSzPts val="1800"/>
              <a:buNone/>
              <a:defRPr>
                <a:solidFill>
                  <a:srgbClr val="232323"/>
                </a:solidFill>
              </a:defRPr>
            </a:lvl5pPr>
            <a:lvl6pPr lvl="5" rtl="0">
              <a:spcBef>
                <a:spcPts val="500"/>
              </a:spcBef>
              <a:spcAft>
                <a:spcPts val="0"/>
              </a:spcAft>
              <a:buClr>
                <a:srgbClr val="232323"/>
              </a:buClr>
              <a:buSzPts val="1800"/>
              <a:buNone/>
              <a:defRPr>
                <a:solidFill>
                  <a:srgbClr val="232323"/>
                </a:solidFill>
              </a:defRPr>
            </a:lvl6pPr>
            <a:lvl7pPr lvl="6" rtl="0">
              <a:spcBef>
                <a:spcPts val="500"/>
              </a:spcBef>
              <a:spcAft>
                <a:spcPts val="0"/>
              </a:spcAft>
              <a:buClr>
                <a:srgbClr val="232323"/>
              </a:buClr>
              <a:buSzPts val="1800"/>
              <a:buNone/>
              <a:defRPr>
                <a:solidFill>
                  <a:srgbClr val="232323"/>
                </a:solidFill>
              </a:defRPr>
            </a:lvl7pPr>
            <a:lvl8pPr lvl="7" rtl="0">
              <a:spcBef>
                <a:spcPts val="500"/>
              </a:spcBef>
              <a:spcAft>
                <a:spcPts val="0"/>
              </a:spcAft>
              <a:buClr>
                <a:srgbClr val="232323"/>
              </a:buClr>
              <a:buSzPts val="1800"/>
              <a:buNone/>
              <a:defRPr>
                <a:solidFill>
                  <a:srgbClr val="232323"/>
                </a:solidFill>
              </a:defRPr>
            </a:lvl8pPr>
            <a:lvl9pPr lvl="8" rtl="0">
              <a:spcBef>
                <a:spcPts val="500"/>
              </a:spcBef>
              <a:spcAft>
                <a:spcPts val="0"/>
              </a:spcAft>
              <a:buClr>
                <a:srgbClr val="232323"/>
              </a:buClr>
              <a:buSzPts val="1800"/>
              <a:buNone/>
              <a:defRPr>
                <a:solidFill>
                  <a:srgbClr val="23232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bg>
      <p:bgPr>
        <a:solidFill>
          <a:srgbClr val="232323"/>
        </a:solid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>
            <p:ph type="title"/>
          </p:nvPr>
        </p:nvSpPr>
        <p:spPr>
          <a:xfrm>
            <a:off x="743275" y="992501"/>
            <a:ext cx="7185900" cy="114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Exo 2"/>
              <a:buNone/>
              <a:defRPr b="1" sz="4500">
                <a:solidFill>
                  <a:schemeClr val="lt1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" type="subTitle"/>
          </p:nvPr>
        </p:nvSpPr>
        <p:spPr>
          <a:xfrm>
            <a:off x="743275" y="261225"/>
            <a:ext cx="3126000" cy="562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Exo 2 Light"/>
              <a:buNone/>
              <a:defRPr sz="1500">
                <a:solidFill>
                  <a:schemeClr val="lt1"/>
                </a:solidFill>
                <a:latin typeface="Exo 2 Light"/>
                <a:ea typeface="Exo 2 Light"/>
                <a:cs typeface="Exo 2 Light"/>
                <a:sym typeface="Exo 2 Light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2" type="body"/>
          </p:nvPr>
        </p:nvSpPr>
        <p:spPr>
          <a:xfrm>
            <a:off x="3018050" y="2479125"/>
            <a:ext cx="6467400" cy="3042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23850" lvl="0" marL="457200" algn="ctr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Exo 2 Light"/>
              <a:buChar char="•"/>
              <a:defRPr sz="1500">
                <a:solidFill>
                  <a:schemeClr val="lt1"/>
                </a:solidFill>
                <a:latin typeface="Exo 2 Light"/>
                <a:ea typeface="Exo 2 Light"/>
                <a:cs typeface="Exo 2 Light"/>
                <a:sym typeface="Exo 2 Light"/>
              </a:defRPr>
            </a:lvl1pPr>
            <a:lvl2pPr indent="-323850" lvl="1" marL="914400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Exo 2 Light"/>
              <a:buChar char="•"/>
              <a:defRPr sz="1500">
                <a:solidFill>
                  <a:schemeClr val="lt1"/>
                </a:solidFill>
                <a:latin typeface="Exo 2 Light"/>
                <a:ea typeface="Exo 2 Light"/>
                <a:cs typeface="Exo 2 Light"/>
                <a:sym typeface="Exo 2 Light"/>
              </a:defRPr>
            </a:lvl2pPr>
            <a:lvl3pPr indent="-323850" lvl="2" marL="1371600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Exo 2 Light"/>
              <a:buChar char="•"/>
              <a:defRPr sz="1500">
                <a:solidFill>
                  <a:schemeClr val="lt1"/>
                </a:solidFill>
                <a:latin typeface="Exo 2 Light"/>
                <a:ea typeface="Exo 2 Light"/>
                <a:cs typeface="Exo 2 Light"/>
                <a:sym typeface="Exo 2 Light"/>
              </a:defRPr>
            </a:lvl3pPr>
            <a:lvl4pPr indent="-323850" lvl="3" marL="1828800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Exo 2 Light"/>
              <a:buChar char="•"/>
              <a:defRPr sz="1500">
                <a:solidFill>
                  <a:schemeClr val="lt1"/>
                </a:solidFill>
                <a:latin typeface="Exo 2 Light"/>
                <a:ea typeface="Exo 2 Light"/>
                <a:cs typeface="Exo 2 Light"/>
                <a:sym typeface="Exo 2 Light"/>
              </a:defRPr>
            </a:lvl4pPr>
            <a:lvl5pPr indent="-323850" lvl="4" marL="2286000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Exo 2 Light"/>
              <a:buChar char="•"/>
              <a:defRPr sz="1500">
                <a:solidFill>
                  <a:schemeClr val="lt1"/>
                </a:solidFill>
                <a:latin typeface="Exo 2 Light"/>
                <a:ea typeface="Exo 2 Light"/>
                <a:cs typeface="Exo 2 Light"/>
                <a:sym typeface="Exo 2 Light"/>
              </a:defRPr>
            </a:lvl5pPr>
            <a:lvl6pPr indent="-323850" lvl="5" marL="2743200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Exo 2 Light"/>
              <a:buChar char="•"/>
              <a:defRPr sz="1500">
                <a:solidFill>
                  <a:schemeClr val="lt1"/>
                </a:solidFill>
                <a:latin typeface="Exo 2 Light"/>
                <a:ea typeface="Exo 2 Light"/>
                <a:cs typeface="Exo 2 Light"/>
                <a:sym typeface="Exo 2 Light"/>
              </a:defRPr>
            </a:lvl6pPr>
            <a:lvl7pPr indent="-323850" lvl="6" marL="3200400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Exo 2 Light"/>
              <a:buChar char="•"/>
              <a:defRPr sz="1500">
                <a:solidFill>
                  <a:schemeClr val="lt1"/>
                </a:solidFill>
                <a:latin typeface="Exo 2 Light"/>
                <a:ea typeface="Exo 2 Light"/>
                <a:cs typeface="Exo 2 Light"/>
                <a:sym typeface="Exo 2 Light"/>
              </a:defRPr>
            </a:lvl7pPr>
            <a:lvl8pPr indent="-323850" lvl="7" marL="3657600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Exo 2 Light"/>
              <a:buChar char="•"/>
              <a:defRPr sz="1500">
                <a:solidFill>
                  <a:schemeClr val="lt1"/>
                </a:solidFill>
                <a:latin typeface="Exo 2 Light"/>
                <a:ea typeface="Exo 2 Light"/>
                <a:cs typeface="Exo 2 Light"/>
                <a:sym typeface="Exo 2 Light"/>
              </a:defRPr>
            </a:lvl8pPr>
            <a:lvl9pPr indent="-323850" lvl="8" marL="4114800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Exo 2 Light"/>
              <a:buChar char="•"/>
              <a:defRPr sz="1500">
                <a:solidFill>
                  <a:schemeClr val="lt1"/>
                </a:solidFill>
                <a:latin typeface="Exo 2 Light"/>
                <a:ea typeface="Exo 2 Light"/>
                <a:cs typeface="Exo 2 Light"/>
                <a:sym typeface="Exo 2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2">
  <p:cSld name="TITLE_2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a" type="title">
  <p:cSld name="TITLE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/>
          <p:nvPr>
            <p:ph type="ctrTitle"/>
          </p:nvPr>
        </p:nvSpPr>
        <p:spPr>
          <a:xfrm>
            <a:off x="1524000" y="3451996"/>
            <a:ext cx="9144000" cy="1596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300"/>
              <a:buFont typeface="Calibri"/>
              <a:buNone/>
              <a:defRPr b="1" sz="53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1"/>
          <p:cNvSpPr txBox="1"/>
          <p:nvPr>
            <p:ph idx="1" type="subTitle"/>
          </p:nvPr>
        </p:nvSpPr>
        <p:spPr>
          <a:xfrm>
            <a:off x="1524000" y="5140419"/>
            <a:ext cx="9144000" cy="7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58" name="Google Shape;58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476763" y="765350"/>
            <a:ext cx="3238474" cy="244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8.xml"/><Relationship Id="rId22" Type="http://schemas.openxmlformats.org/officeDocument/2006/relationships/slideLayout" Target="../slideLayouts/slideLayout30.xml"/><Relationship Id="rId21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32.xml"/><Relationship Id="rId23" Type="http://schemas.openxmlformats.org/officeDocument/2006/relationships/slideLayout" Target="../slideLayouts/slideLayout31.xml"/><Relationship Id="rId1" Type="http://schemas.openxmlformats.org/officeDocument/2006/relationships/slideLayout" Target="../slideLayouts/slideLayout9.xml"/><Relationship Id="rId2" Type="http://schemas.openxmlformats.org/officeDocument/2006/relationships/slideLayout" Target="../slideLayouts/slideLayout10.xml"/><Relationship Id="rId3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26" Type="http://schemas.openxmlformats.org/officeDocument/2006/relationships/slideLayout" Target="../slideLayouts/slideLayout34.xml"/><Relationship Id="rId25" Type="http://schemas.openxmlformats.org/officeDocument/2006/relationships/slideLayout" Target="../slideLayouts/slideLayout33.xml"/><Relationship Id="rId28" Type="http://schemas.openxmlformats.org/officeDocument/2006/relationships/theme" Target="../theme/theme1.xml"/><Relationship Id="rId27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othic A1"/>
              <a:buNone/>
              <a:defRPr i="0" sz="4400" u="none" cap="none" strike="noStrike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Gothic A1"/>
              <a:buNone/>
              <a:defRPr sz="1800">
                <a:latin typeface="Gothic A1"/>
                <a:ea typeface="Gothic A1"/>
                <a:cs typeface="Gothic A1"/>
                <a:sym typeface="Gothic A1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Gothic A1"/>
              <a:buNone/>
              <a:defRPr sz="1800">
                <a:latin typeface="Gothic A1"/>
                <a:ea typeface="Gothic A1"/>
                <a:cs typeface="Gothic A1"/>
                <a:sym typeface="Gothic A1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Gothic A1"/>
              <a:buNone/>
              <a:defRPr sz="1800">
                <a:latin typeface="Gothic A1"/>
                <a:ea typeface="Gothic A1"/>
                <a:cs typeface="Gothic A1"/>
                <a:sym typeface="Gothic A1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Gothic A1"/>
              <a:buNone/>
              <a:defRPr sz="1800">
                <a:latin typeface="Gothic A1"/>
                <a:ea typeface="Gothic A1"/>
                <a:cs typeface="Gothic A1"/>
                <a:sym typeface="Gothic A1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Gothic A1"/>
              <a:buNone/>
              <a:defRPr sz="1800">
                <a:latin typeface="Gothic A1"/>
                <a:ea typeface="Gothic A1"/>
                <a:cs typeface="Gothic A1"/>
                <a:sym typeface="Gothic A1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Gothic A1"/>
              <a:buNone/>
              <a:defRPr sz="1800">
                <a:latin typeface="Gothic A1"/>
                <a:ea typeface="Gothic A1"/>
                <a:cs typeface="Gothic A1"/>
                <a:sym typeface="Gothic A1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Gothic A1"/>
              <a:buNone/>
              <a:defRPr sz="1800">
                <a:latin typeface="Gothic A1"/>
                <a:ea typeface="Gothic A1"/>
                <a:cs typeface="Gothic A1"/>
                <a:sym typeface="Gothic A1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Gothic A1"/>
              <a:buNone/>
              <a:defRPr sz="1800">
                <a:latin typeface="Gothic A1"/>
                <a:ea typeface="Gothic A1"/>
                <a:cs typeface="Gothic A1"/>
                <a:sym typeface="Gothic A1"/>
              </a:defRPr>
            </a:lvl9pPr>
          </a:lstStyle>
          <a:p/>
        </p:txBody>
      </p:sp>
      <p:sp>
        <p:nvSpPr>
          <p:cNvPr id="52" name="Google Shape;52;p10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othic A1"/>
              <a:buChar char="•"/>
              <a:defRPr i="0" sz="2800" u="none" cap="none" strike="noStrike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thic A1"/>
              <a:buChar char="•"/>
              <a:defRPr i="0" sz="2400" u="none" cap="none" strike="noStrike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othic A1"/>
              <a:buChar char="•"/>
              <a:defRPr i="0" sz="2000" u="none" cap="none" strike="noStrike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othic A1"/>
              <a:buChar char="•"/>
              <a:defRPr i="0" sz="1800" u="none" cap="none" strike="noStrike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othic A1"/>
              <a:buChar char="•"/>
              <a:defRPr i="0" sz="1800" u="none" cap="none" strike="noStrike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othic A1"/>
              <a:buChar char="•"/>
              <a:defRPr i="0" sz="1800" u="none" cap="none" strike="noStrike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othic A1"/>
              <a:buChar char="•"/>
              <a:defRPr i="0" sz="1800" u="none" cap="none" strike="noStrike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othic A1"/>
              <a:buChar char="•"/>
              <a:defRPr i="0" sz="1800" u="none" cap="none" strike="noStrike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othic A1"/>
              <a:buChar char="•"/>
              <a:defRPr i="0" sz="1800" u="none" cap="none" strike="noStrike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9pPr>
          </a:lstStyle>
          <a:p/>
        </p:txBody>
      </p:sp>
      <p:sp>
        <p:nvSpPr>
          <p:cNvPr id="53" name="Google Shape;53;p10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0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  <p:sldLayoutId id="2147483674" r:id="rId19"/>
    <p:sldLayoutId id="2147483675" r:id="rId20"/>
    <p:sldLayoutId id="2147483676" r:id="rId21"/>
    <p:sldLayoutId id="2147483677" r:id="rId22"/>
    <p:sldLayoutId id="2147483678" r:id="rId23"/>
    <p:sldLayoutId id="2147483679" r:id="rId24"/>
    <p:sldLayoutId id="2147483680" r:id="rId25"/>
    <p:sldLayoutId id="2147483681" r:id="rId26"/>
    <p:sldLayoutId id="2147483682" r:id="rId2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drive.google.com/file/d/1lt5oWSGpD77HunL4ceMvgcw_kk8DZpDk/view" TargetMode="External"/><Relationship Id="rId4" Type="http://schemas.openxmlformats.org/officeDocument/2006/relationships/image" Target="../media/image2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26462" y="1484700"/>
            <a:ext cx="4139076" cy="313115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38"/>
          <p:cNvSpPr txBox="1"/>
          <p:nvPr/>
        </p:nvSpPr>
        <p:spPr>
          <a:xfrm>
            <a:off x="1524000" y="4773219"/>
            <a:ext cx="9144000" cy="7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232323"/>
                </a:solidFill>
                <a:latin typeface="Gothic A1"/>
                <a:ea typeface="Gothic A1"/>
                <a:cs typeface="Gothic A1"/>
                <a:sym typeface="Gothic A1"/>
              </a:rPr>
              <a:t>Formação Continuada de Educadores</a:t>
            </a:r>
            <a:endParaRPr sz="2400">
              <a:solidFill>
                <a:srgbClr val="232323"/>
              </a:solidFill>
              <a:latin typeface="Gothic A1"/>
              <a:ea typeface="Gothic A1"/>
              <a:cs typeface="Gothic A1"/>
              <a:sym typeface="Gothic A1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47"/>
          <p:cNvSpPr txBox="1"/>
          <p:nvPr>
            <p:ph idx="2" type="subTitle"/>
          </p:nvPr>
        </p:nvSpPr>
        <p:spPr>
          <a:xfrm>
            <a:off x="2165250" y="0"/>
            <a:ext cx="7861500" cy="6858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90C"/>
              </a:buClr>
              <a:buSzPts val="2200"/>
              <a:buChar char="●"/>
            </a:pPr>
            <a:r>
              <a:rPr lang="pt-BR">
                <a:solidFill>
                  <a:srgbClr val="49190C"/>
                </a:solidFill>
              </a:rPr>
              <a:t>Que estratégia você irá utilizar para validar que o objetivo da aula foi alcançado? (questão 6 da folha de atividades)</a:t>
            </a:r>
            <a:endParaRPr>
              <a:solidFill>
                <a:srgbClr val="49190C"/>
              </a:solidFill>
            </a:endParaRPr>
          </a:p>
        </p:txBody>
      </p:sp>
      <p:sp>
        <p:nvSpPr>
          <p:cNvPr id="282" name="Google Shape;282;p47"/>
          <p:cNvSpPr txBox="1"/>
          <p:nvPr>
            <p:ph type="title"/>
          </p:nvPr>
        </p:nvSpPr>
        <p:spPr>
          <a:xfrm>
            <a:off x="150" y="342075"/>
            <a:ext cx="12192000" cy="114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Momento para preparação para a prática</a:t>
            </a:r>
            <a:endParaRPr/>
          </a:p>
        </p:txBody>
      </p:sp>
      <p:sp>
        <p:nvSpPr>
          <p:cNvPr id="283" name="Google Shape;283;p47"/>
          <p:cNvSpPr txBox="1"/>
          <p:nvPr/>
        </p:nvSpPr>
        <p:spPr>
          <a:xfrm>
            <a:off x="4596000" y="6192300"/>
            <a:ext cx="3000000" cy="6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10</a:t>
            </a:r>
            <a:r>
              <a:rPr lang="pt-BR">
                <a:solidFill>
                  <a:srgbClr val="757070"/>
                </a:solidFill>
              </a:rPr>
              <a:t> </a:t>
            </a: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MINUTOS</a:t>
            </a:r>
            <a:endParaRPr>
              <a:solidFill>
                <a:srgbClr val="75707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5707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48"/>
          <p:cNvSpPr txBox="1"/>
          <p:nvPr>
            <p:ph idx="2" type="subTitle"/>
          </p:nvPr>
        </p:nvSpPr>
        <p:spPr>
          <a:xfrm>
            <a:off x="1347150" y="0"/>
            <a:ext cx="9498000" cy="6858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90C"/>
              </a:buClr>
              <a:buSzPts val="2200"/>
              <a:buChar char="●"/>
            </a:pPr>
            <a:r>
              <a:rPr lang="pt-BR">
                <a:solidFill>
                  <a:srgbClr val="49190C"/>
                </a:solidFill>
              </a:rPr>
              <a:t>Vamos fazer grupos de 3 professores</a:t>
            </a:r>
            <a:endParaRPr>
              <a:solidFill>
                <a:srgbClr val="49190C"/>
              </a:solidFill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90C"/>
              </a:buClr>
              <a:buSzPts val="2200"/>
              <a:buChar char="●"/>
            </a:pPr>
            <a:r>
              <a:rPr lang="pt-BR">
                <a:solidFill>
                  <a:srgbClr val="49190C"/>
                </a:solidFill>
              </a:rPr>
              <a:t>Serão ao todo 4 minutos para cada um do trio. 2 minutos para falar e 2 minutos para ouvir os feedbacks dos outros dois professores. Totalizando 12 minutos de dinâmica. </a:t>
            </a:r>
            <a:endParaRPr>
              <a:solidFill>
                <a:srgbClr val="49190C"/>
              </a:solidFill>
            </a:endParaRPr>
          </a:p>
        </p:txBody>
      </p:sp>
      <p:sp>
        <p:nvSpPr>
          <p:cNvPr id="289" name="Google Shape;289;p48"/>
          <p:cNvSpPr txBox="1"/>
          <p:nvPr>
            <p:ph type="title"/>
          </p:nvPr>
        </p:nvSpPr>
        <p:spPr>
          <a:xfrm>
            <a:off x="150" y="342075"/>
            <a:ext cx="12192000" cy="114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Momento para compartilhar respostas</a:t>
            </a:r>
            <a:endParaRPr/>
          </a:p>
        </p:txBody>
      </p:sp>
      <p:sp>
        <p:nvSpPr>
          <p:cNvPr id="290" name="Google Shape;290;p48"/>
          <p:cNvSpPr txBox="1"/>
          <p:nvPr/>
        </p:nvSpPr>
        <p:spPr>
          <a:xfrm>
            <a:off x="4596000" y="6192300"/>
            <a:ext cx="3000000" cy="6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12</a:t>
            </a:r>
            <a:r>
              <a:rPr lang="pt-BR">
                <a:solidFill>
                  <a:srgbClr val="757070"/>
                </a:solidFill>
              </a:rPr>
              <a:t> </a:t>
            </a: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MINUTOS</a:t>
            </a:r>
            <a:endParaRPr>
              <a:solidFill>
                <a:srgbClr val="75707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5707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9"/>
          <p:cNvSpPr txBox="1"/>
          <p:nvPr>
            <p:ph idx="2" type="subTitle"/>
          </p:nvPr>
        </p:nvSpPr>
        <p:spPr>
          <a:xfrm>
            <a:off x="1347150" y="0"/>
            <a:ext cx="9498000" cy="6858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90C"/>
              </a:buClr>
              <a:buSzPts val="2200"/>
              <a:buChar char="●"/>
            </a:pPr>
            <a:r>
              <a:rPr lang="pt-BR">
                <a:solidFill>
                  <a:srgbClr val="49190C"/>
                </a:solidFill>
              </a:rPr>
              <a:t>De volta ao grande grupo, quem gostaria de compartilhar os pontos discutidos nos trios?</a:t>
            </a:r>
            <a:endParaRPr>
              <a:solidFill>
                <a:srgbClr val="49190C"/>
              </a:solidFill>
            </a:endParaRPr>
          </a:p>
        </p:txBody>
      </p:sp>
      <p:sp>
        <p:nvSpPr>
          <p:cNvPr id="296" name="Google Shape;296;p49"/>
          <p:cNvSpPr txBox="1"/>
          <p:nvPr>
            <p:ph type="title"/>
          </p:nvPr>
        </p:nvSpPr>
        <p:spPr>
          <a:xfrm>
            <a:off x="150" y="342075"/>
            <a:ext cx="12192000" cy="114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Momento para compartilhar respostas</a:t>
            </a:r>
            <a:endParaRPr/>
          </a:p>
        </p:txBody>
      </p:sp>
      <p:sp>
        <p:nvSpPr>
          <p:cNvPr id="297" name="Google Shape;297;p49"/>
          <p:cNvSpPr txBox="1"/>
          <p:nvPr/>
        </p:nvSpPr>
        <p:spPr>
          <a:xfrm>
            <a:off x="4596000" y="6192300"/>
            <a:ext cx="3000000" cy="6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6</a:t>
            </a:r>
            <a:r>
              <a:rPr lang="pt-BR">
                <a:solidFill>
                  <a:srgbClr val="757070"/>
                </a:solidFill>
              </a:rPr>
              <a:t> </a:t>
            </a: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MINUTOS</a:t>
            </a:r>
            <a:endParaRPr>
              <a:solidFill>
                <a:srgbClr val="75707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5707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50"/>
          <p:cNvSpPr txBox="1"/>
          <p:nvPr>
            <p:ph type="title"/>
          </p:nvPr>
        </p:nvSpPr>
        <p:spPr>
          <a:xfrm>
            <a:off x="150" y="342075"/>
            <a:ext cx="12192000" cy="114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Momento para reflexão individual</a:t>
            </a:r>
            <a:endParaRPr/>
          </a:p>
        </p:txBody>
      </p:sp>
      <p:sp>
        <p:nvSpPr>
          <p:cNvPr id="303" name="Google Shape;303;p50"/>
          <p:cNvSpPr txBox="1"/>
          <p:nvPr>
            <p:ph idx="2" type="subTitle"/>
          </p:nvPr>
        </p:nvSpPr>
        <p:spPr>
          <a:xfrm>
            <a:off x="2165250" y="0"/>
            <a:ext cx="7861500" cy="6858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90C"/>
              </a:buClr>
              <a:buSzPts val="2200"/>
              <a:buChar char="●"/>
            </a:pPr>
            <a:r>
              <a:rPr lang="pt-BR">
                <a:solidFill>
                  <a:srgbClr val="49190C"/>
                </a:solidFill>
              </a:rPr>
              <a:t>Que alternativa ou proposta diferente você consegue pensar como uma rota alternativa para ajudar os alunos a concluírem o aprendizado dessa aula?</a:t>
            </a:r>
            <a:endParaRPr>
              <a:solidFill>
                <a:srgbClr val="49190C"/>
              </a:solidFill>
            </a:endParaRPr>
          </a:p>
        </p:txBody>
      </p:sp>
      <p:sp>
        <p:nvSpPr>
          <p:cNvPr id="304" name="Google Shape;304;p50"/>
          <p:cNvSpPr txBox="1"/>
          <p:nvPr/>
        </p:nvSpPr>
        <p:spPr>
          <a:xfrm>
            <a:off x="4596000" y="6192300"/>
            <a:ext cx="3000000" cy="6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8</a:t>
            </a:r>
            <a:r>
              <a:rPr lang="pt-BR">
                <a:solidFill>
                  <a:srgbClr val="757070"/>
                </a:solidFill>
              </a:rPr>
              <a:t> </a:t>
            </a: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MINUTOS</a:t>
            </a:r>
            <a:endParaRPr>
              <a:solidFill>
                <a:srgbClr val="75707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5707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51"/>
          <p:cNvSpPr txBox="1"/>
          <p:nvPr>
            <p:ph type="title"/>
          </p:nvPr>
        </p:nvSpPr>
        <p:spPr>
          <a:xfrm>
            <a:off x="820725" y="1058400"/>
            <a:ext cx="9738900" cy="1221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Conclusão e compartilhamento de aprendizados</a:t>
            </a:r>
            <a:endParaRPr/>
          </a:p>
        </p:txBody>
      </p:sp>
      <p:sp>
        <p:nvSpPr>
          <p:cNvPr id="311" name="Google Shape;311;p51"/>
          <p:cNvSpPr txBox="1"/>
          <p:nvPr>
            <p:ph idx="1" type="subTitle"/>
          </p:nvPr>
        </p:nvSpPr>
        <p:spPr>
          <a:xfrm>
            <a:off x="820725" y="2917250"/>
            <a:ext cx="8152500" cy="586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7350" lvl="0" marL="457200" rtl="0" algn="l">
              <a:spcBef>
                <a:spcPts val="1000"/>
              </a:spcBef>
              <a:spcAft>
                <a:spcPts val="0"/>
              </a:spcAft>
              <a:buSzPts val="2500"/>
              <a:buChar char="●"/>
            </a:pPr>
            <a:r>
              <a:rPr lang="pt-BR"/>
              <a:t>Qual foi o principal aprendizado dessa reunião? </a:t>
            </a:r>
            <a:endParaRPr/>
          </a:p>
          <a:p>
            <a:pPr indent="-387350" lvl="0" marL="457200" rtl="0" algn="l">
              <a:spcBef>
                <a:spcPts val="1000"/>
              </a:spcBef>
              <a:spcAft>
                <a:spcPts val="0"/>
              </a:spcAft>
              <a:buSzPts val="2500"/>
              <a:buChar char="●"/>
            </a:pPr>
            <a:r>
              <a:rPr lang="pt-BR"/>
              <a:t>O que vocês estão animados para usar?</a:t>
            </a:r>
            <a:endParaRPr/>
          </a:p>
          <a:p>
            <a:pPr indent="-387350" lvl="0" marL="457200" rtl="0" algn="l">
              <a:spcBef>
                <a:spcPts val="1000"/>
              </a:spcBef>
              <a:spcAft>
                <a:spcPts val="1000"/>
              </a:spcAft>
              <a:buSzPts val="2500"/>
              <a:buChar char="●"/>
            </a:pPr>
            <a:r>
              <a:rPr lang="pt-BR"/>
              <a:t>Alguém tem alguma pergunta?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9"/>
          <p:cNvSpPr txBox="1"/>
          <p:nvPr>
            <p:ph type="title"/>
          </p:nvPr>
        </p:nvSpPr>
        <p:spPr>
          <a:xfrm>
            <a:off x="2503050" y="3230913"/>
            <a:ext cx="7185900" cy="114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Foco no Aprendizado</a:t>
            </a:r>
            <a:endParaRPr/>
          </a:p>
        </p:txBody>
      </p:sp>
      <p:sp>
        <p:nvSpPr>
          <p:cNvPr id="224" name="Google Shape;224;p39"/>
          <p:cNvSpPr txBox="1"/>
          <p:nvPr>
            <p:ph idx="1" type="subTitle"/>
          </p:nvPr>
        </p:nvSpPr>
        <p:spPr>
          <a:xfrm>
            <a:off x="4533000" y="2477188"/>
            <a:ext cx="3126000" cy="562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Reunião 7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815F"/>
        </a:solidFill>
      </p:bgPr>
    </p:bg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0"/>
          <p:cNvSpPr txBox="1"/>
          <p:nvPr/>
        </p:nvSpPr>
        <p:spPr>
          <a:xfrm>
            <a:off x="0" y="388267"/>
            <a:ext cx="12192000" cy="74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69BD3"/>
              </a:buClr>
              <a:buSzPts val="4000"/>
              <a:buFont typeface="Avenir"/>
              <a:buNone/>
            </a:pPr>
            <a:r>
              <a:t/>
            </a:r>
            <a:endParaRPr/>
          </a:p>
        </p:txBody>
      </p:sp>
      <p:sp>
        <p:nvSpPr>
          <p:cNvPr id="230" name="Google Shape;230;p40"/>
          <p:cNvSpPr txBox="1"/>
          <p:nvPr>
            <p:ph type="title"/>
          </p:nvPr>
        </p:nvSpPr>
        <p:spPr>
          <a:xfrm>
            <a:off x="743275" y="992501"/>
            <a:ext cx="7185900" cy="114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Bem-vindos à reunião de professores!</a:t>
            </a:r>
            <a:endParaRPr/>
          </a:p>
        </p:txBody>
      </p:sp>
      <p:sp>
        <p:nvSpPr>
          <p:cNvPr id="231" name="Google Shape;231;p40"/>
          <p:cNvSpPr txBox="1"/>
          <p:nvPr>
            <p:ph idx="1" type="subTitle"/>
          </p:nvPr>
        </p:nvSpPr>
        <p:spPr>
          <a:xfrm>
            <a:off x="743275" y="261225"/>
            <a:ext cx="3126000" cy="562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Reunião 7</a:t>
            </a:r>
            <a:endParaRPr/>
          </a:p>
        </p:txBody>
      </p:sp>
      <p:sp>
        <p:nvSpPr>
          <p:cNvPr id="232" name="Google Shape;232;p40"/>
          <p:cNvSpPr txBox="1"/>
          <p:nvPr>
            <p:ph idx="2" type="body"/>
          </p:nvPr>
        </p:nvSpPr>
        <p:spPr>
          <a:xfrm>
            <a:off x="3018050" y="2479125"/>
            <a:ext cx="7808100" cy="3042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2000">
                <a:latin typeface="Exo 2 Medium"/>
                <a:ea typeface="Exo 2 Medium"/>
                <a:cs typeface="Exo 2 Medium"/>
                <a:sym typeface="Exo 2 Medium"/>
              </a:rPr>
              <a:t>Para começarmos, por favor:</a:t>
            </a:r>
            <a:endParaRPr sz="2000">
              <a:latin typeface="Exo 2 Medium"/>
              <a:ea typeface="Exo 2 Medium"/>
              <a:cs typeface="Exo 2 Medium"/>
              <a:sym typeface="Exo 2 Medium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Exo 2 Medium"/>
              <a:ea typeface="Exo 2 Medium"/>
              <a:cs typeface="Exo 2 Medium"/>
              <a:sym typeface="Exo 2 Medium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/>
              <a:t>Pegue uma folha de atividades na entrada da sala</a:t>
            </a:r>
            <a:endParaRPr sz="1800"/>
          </a:p>
          <a:p>
            <a:pPr indent="0" lvl="0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/>
              <a:t>Sente-se individualmente</a:t>
            </a:r>
            <a:endParaRPr sz="1800"/>
          </a:p>
          <a:p>
            <a:pPr indent="0" lvl="0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/>
              <a:t>Pegue um lápis ou uma caneta</a:t>
            </a:r>
            <a:endParaRPr sz="1800"/>
          </a:p>
          <a:p>
            <a:pPr indent="0" lvl="0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/>
              <a:t>Responda às perguntas 1 e 2 da Folha de Atividades</a:t>
            </a:r>
            <a:endParaRPr sz="1800"/>
          </a:p>
          <a:p>
            <a:pPr indent="0" lvl="0" marL="9144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pt-BR" sz="1800"/>
              <a:t>Vocês têm cinco minutos</a:t>
            </a:r>
            <a:endParaRPr sz="1800"/>
          </a:p>
        </p:txBody>
      </p:sp>
      <p:cxnSp>
        <p:nvCxnSpPr>
          <p:cNvPr id="233" name="Google Shape;233;p40"/>
          <p:cNvCxnSpPr/>
          <p:nvPr/>
        </p:nvCxnSpPr>
        <p:spPr>
          <a:xfrm>
            <a:off x="3162252" y="3363650"/>
            <a:ext cx="0" cy="20796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34" name="Google Shape;234;p40"/>
          <p:cNvSpPr txBox="1"/>
          <p:nvPr/>
        </p:nvSpPr>
        <p:spPr>
          <a:xfrm>
            <a:off x="4596000" y="6192300"/>
            <a:ext cx="3000000" cy="6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chemeClr val="lt1"/>
                </a:solidFill>
                <a:latin typeface="Exo 2 Light"/>
                <a:ea typeface="Exo 2 Light"/>
                <a:cs typeface="Exo 2 Light"/>
                <a:sym typeface="Exo 2 Light"/>
              </a:rPr>
              <a:t>5</a:t>
            </a:r>
            <a:r>
              <a:rPr lang="pt-BR"/>
              <a:t> </a:t>
            </a:r>
            <a:r>
              <a:rPr lang="pt-BR" sz="1500">
                <a:solidFill>
                  <a:schemeClr val="lt1"/>
                </a:solidFill>
                <a:latin typeface="Exo 2 Light"/>
                <a:ea typeface="Exo 2 Light"/>
                <a:cs typeface="Exo 2 Light"/>
                <a:sym typeface="Exo 2 Light"/>
              </a:rPr>
              <a:t>MINUTOS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1"/>
          <p:cNvSpPr txBox="1"/>
          <p:nvPr>
            <p:ph idx="2" type="subTitle"/>
          </p:nvPr>
        </p:nvSpPr>
        <p:spPr>
          <a:xfrm>
            <a:off x="1661400" y="0"/>
            <a:ext cx="8869500" cy="6858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rgbClr val="49190C"/>
                </a:solidFill>
                <a:latin typeface="Exo 2"/>
                <a:ea typeface="Exo 2"/>
                <a:cs typeface="Exo 2"/>
                <a:sym typeface="Exo 2"/>
              </a:rPr>
              <a:t>Os objetivos da reunião são:</a:t>
            </a:r>
            <a:endParaRPr b="1">
              <a:solidFill>
                <a:srgbClr val="49190C"/>
              </a:solidFill>
              <a:latin typeface="Exo 2"/>
              <a:ea typeface="Exo 2"/>
              <a:cs typeface="Exo 2"/>
              <a:sym typeface="Exo 2"/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90C"/>
              </a:buClr>
              <a:buSzPts val="2200"/>
              <a:buChar char="●"/>
            </a:pPr>
            <a:r>
              <a:rPr lang="pt-BR">
                <a:solidFill>
                  <a:srgbClr val="49190C"/>
                </a:solidFill>
              </a:rPr>
              <a:t>Utilizar estratégias para criar um ambiente em que a aprendizagem é o foco da sala de aula</a:t>
            </a:r>
            <a:endParaRPr>
              <a:solidFill>
                <a:srgbClr val="49190C"/>
              </a:solidFill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90C"/>
              </a:buClr>
              <a:buSzPts val="2200"/>
              <a:buChar char="●"/>
            </a:pPr>
            <a:r>
              <a:rPr lang="pt-BR">
                <a:solidFill>
                  <a:srgbClr val="49190C"/>
                </a:solidFill>
              </a:rPr>
              <a:t>Fortalecer o plano de aula para clarear os objetivos da aprendizagem</a:t>
            </a:r>
            <a:endParaRPr>
              <a:solidFill>
                <a:srgbClr val="49190C"/>
              </a:solidFill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90C"/>
              </a:buClr>
              <a:buSzPts val="2200"/>
              <a:buChar char="●"/>
            </a:pPr>
            <a:r>
              <a:rPr lang="pt-BR">
                <a:solidFill>
                  <a:srgbClr val="49190C"/>
                </a:solidFill>
              </a:rPr>
              <a:t>Refletir sobre métodos constantes de avaliação dos alunos</a:t>
            </a:r>
            <a:endParaRPr>
              <a:solidFill>
                <a:srgbClr val="49190C"/>
              </a:solidFill>
            </a:endParaRPr>
          </a:p>
        </p:txBody>
      </p:sp>
      <p:sp>
        <p:nvSpPr>
          <p:cNvPr id="240" name="Google Shape;240;p41"/>
          <p:cNvSpPr txBox="1"/>
          <p:nvPr>
            <p:ph type="title"/>
          </p:nvPr>
        </p:nvSpPr>
        <p:spPr>
          <a:xfrm>
            <a:off x="150" y="342075"/>
            <a:ext cx="12192000" cy="114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Objetivos da Reunião</a:t>
            </a:r>
            <a:endParaRPr/>
          </a:p>
        </p:txBody>
      </p:sp>
      <p:sp>
        <p:nvSpPr>
          <p:cNvPr id="241" name="Google Shape;241;p41"/>
          <p:cNvSpPr txBox="1"/>
          <p:nvPr/>
        </p:nvSpPr>
        <p:spPr>
          <a:xfrm>
            <a:off x="4596000" y="6192300"/>
            <a:ext cx="3000000" cy="6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2</a:t>
            </a:r>
            <a:r>
              <a:rPr lang="pt-BR">
                <a:solidFill>
                  <a:srgbClr val="757070"/>
                </a:solidFill>
              </a:rPr>
              <a:t> </a:t>
            </a: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MINUTOS</a:t>
            </a:r>
            <a:endParaRPr>
              <a:solidFill>
                <a:srgbClr val="75707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5707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2"/>
          <p:cNvSpPr txBox="1"/>
          <p:nvPr>
            <p:ph idx="2" type="subTitle"/>
          </p:nvPr>
        </p:nvSpPr>
        <p:spPr>
          <a:xfrm>
            <a:off x="2165250" y="0"/>
            <a:ext cx="7861500" cy="6858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90C"/>
              </a:buClr>
              <a:buSzPts val="2200"/>
              <a:buChar char="●"/>
            </a:pPr>
            <a:r>
              <a:rPr lang="pt-BR">
                <a:solidFill>
                  <a:srgbClr val="49190C"/>
                </a:solidFill>
              </a:rPr>
              <a:t>Vamos ler juntos o artigo sensibilizador de hoje?</a:t>
            </a:r>
            <a:endParaRPr>
              <a:solidFill>
                <a:srgbClr val="49190C"/>
              </a:solidFill>
            </a:endParaRPr>
          </a:p>
        </p:txBody>
      </p:sp>
      <p:sp>
        <p:nvSpPr>
          <p:cNvPr id="247" name="Google Shape;247;p42"/>
          <p:cNvSpPr txBox="1"/>
          <p:nvPr>
            <p:ph type="title"/>
          </p:nvPr>
        </p:nvSpPr>
        <p:spPr>
          <a:xfrm>
            <a:off x="150" y="342075"/>
            <a:ext cx="12192000" cy="114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Momento para leitura</a:t>
            </a:r>
            <a:endParaRPr/>
          </a:p>
        </p:txBody>
      </p:sp>
      <p:sp>
        <p:nvSpPr>
          <p:cNvPr id="248" name="Google Shape;248;p42"/>
          <p:cNvSpPr txBox="1"/>
          <p:nvPr/>
        </p:nvSpPr>
        <p:spPr>
          <a:xfrm>
            <a:off x="4596000" y="6192300"/>
            <a:ext cx="3000000" cy="6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5</a:t>
            </a:r>
            <a:r>
              <a:rPr lang="pt-BR">
                <a:solidFill>
                  <a:srgbClr val="757070"/>
                </a:solidFill>
              </a:rPr>
              <a:t> </a:t>
            </a: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MINUTOS</a:t>
            </a:r>
            <a:endParaRPr>
              <a:solidFill>
                <a:srgbClr val="75707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5707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3"/>
          <p:cNvSpPr txBox="1"/>
          <p:nvPr>
            <p:ph idx="2" type="subTitle"/>
          </p:nvPr>
        </p:nvSpPr>
        <p:spPr>
          <a:xfrm>
            <a:off x="2165250" y="0"/>
            <a:ext cx="7861500" cy="6858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90C"/>
              </a:buClr>
              <a:buSzPts val="2200"/>
              <a:buChar char="●"/>
            </a:pPr>
            <a:r>
              <a:rPr lang="pt-BR">
                <a:solidFill>
                  <a:srgbClr val="49190C"/>
                </a:solidFill>
              </a:rPr>
              <a:t>Quantas vezes vocês já perguntaram a seus alunos o que eles já aprenderam?</a:t>
            </a:r>
            <a:endParaRPr>
              <a:solidFill>
                <a:srgbClr val="49190C"/>
              </a:solidFill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90C"/>
              </a:buClr>
              <a:buSzPts val="2200"/>
              <a:buChar char="●"/>
            </a:pPr>
            <a:r>
              <a:rPr lang="pt-BR">
                <a:solidFill>
                  <a:srgbClr val="49190C"/>
                </a:solidFill>
              </a:rPr>
              <a:t>Você costuma falar com o aluno sobre o que ele aprendeu?</a:t>
            </a:r>
            <a:endParaRPr>
              <a:solidFill>
                <a:srgbClr val="49190C"/>
              </a:solidFill>
            </a:endParaRPr>
          </a:p>
        </p:txBody>
      </p:sp>
      <p:sp>
        <p:nvSpPr>
          <p:cNvPr id="254" name="Google Shape;254;p43"/>
          <p:cNvSpPr txBox="1"/>
          <p:nvPr>
            <p:ph type="title"/>
          </p:nvPr>
        </p:nvSpPr>
        <p:spPr>
          <a:xfrm>
            <a:off x="150" y="342075"/>
            <a:ext cx="12192000" cy="114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Momento para reflexão coletiva</a:t>
            </a:r>
            <a:endParaRPr/>
          </a:p>
        </p:txBody>
      </p:sp>
      <p:sp>
        <p:nvSpPr>
          <p:cNvPr id="255" name="Google Shape;255;p43"/>
          <p:cNvSpPr txBox="1"/>
          <p:nvPr/>
        </p:nvSpPr>
        <p:spPr>
          <a:xfrm>
            <a:off x="4596000" y="6192300"/>
            <a:ext cx="3000000" cy="6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7</a:t>
            </a:r>
            <a:r>
              <a:rPr lang="pt-BR">
                <a:solidFill>
                  <a:srgbClr val="757070"/>
                </a:solidFill>
              </a:rPr>
              <a:t> </a:t>
            </a: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MINUTOS</a:t>
            </a:r>
            <a:endParaRPr>
              <a:solidFill>
                <a:srgbClr val="75707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5707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4"/>
          <p:cNvSpPr txBox="1"/>
          <p:nvPr>
            <p:ph type="title"/>
          </p:nvPr>
        </p:nvSpPr>
        <p:spPr>
          <a:xfrm>
            <a:off x="150" y="342075"/>
            <a:ext cx="12192000" cy="114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Estratégia didática 7: Foco no Aprendizado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44"/>
          <p:cNvSpPr txBox="1"/>
          <p:nvPr/>
        </p:nvSpPr>
        <p:spPr>
          <a:xfrm>
            <a:off x="4596000" y="6192300"/>
            <a:ext cx="3000000" cy="6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4 </a:t>
            </a: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MINUTOS</a:t>
            </a:r>
            <a:endParaRPr>
              <a:solidFill>
                <a:srgbClr val="75707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57070"/>
              </a:solidFill>
            </a:endParaRPr>
          </a:p>
        </p:txBody>
      </p:sp>
      <p:pic>
        <p:nvPicPr>
          <p:cNvPr id="262" name="Google Shape;262;p44" title="Aula 07 - V23 (97�)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37625" y="1289125"/>
            <a:ext cx="8716750" cy="4903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5"/>
          <p:cNvSpPr txBox="1"/>
          <p:nvPr>
            <p:ph idx="2" type="subTitle"/>
          </p:nvPr>
        </p:nvSpPr>
        <p:spPr>
          <a:xfrm>
            <a:off x="1527150" y="0"/>
            <a:ext cx="9138000" cy="6858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90C"/>
              </a:buClr>
              <a:buSzPts val="2200"/>
              <a:buChar char="●"/>
            </a:pPr>
            <a:r>
              <a:rPr lang="pt-BR">
                <a:solidFill>
                  <a:srgbClr val="49190C"/>
                </a:solidFill>
              </a:rPr>
              <a:t>Como você avalia seus alunos?</a:t>
            </a:r>
            <a:endParaRPr>
              <a:solidFill>
                <a:srgbClr val="49190C"/>
              </a:solidFill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90C"/>
              </a:buClr>
              <a:buSzPts val="2200"/>
              <a:buChar char="●"/>
            </a:pPr>
            <a:r>
              <a:rPr lang="pt-BR">
                <a:solidFill>
                  <a:srgbClr val="49190C"/>
                </a:solidFill>
              </a:rPr>
              <a:t>Você costuma fazer avaliações do aprendizado dos seus alunos, fora as provas e avaliações oficiais da escola?</a:t>
            </a:r>
            <a:endParaRPr>
              <a:solidFill>
                <a:srgbClr val="49190C"/>
              </a:solidFill>
            </a:endParaRPr>
          </a:p>
        </p:txBody>
      </p:sp>
      <p:sp>
        <p:nvSpPr>
          <p:cNvPr id="268" name="Google Shape;268;p45"/>
          <p:cNvSpPr txBox="1"/>
          <p:nvPr>
            <p:ph type="title"/>
          </p:nvPr>
        </p:nvSpPr>
        <p:spPr>
          <a:xfrm>
            <a:off x="150" y="342075"/>
            <a:ext cx="12192000" cy="114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Momento para reflexão individual</a:t>
            </a:r>
            <a:endParaRPr/>
          </a:p>
        </p:txBody>
      </p:sp>
      <p:sp>
        <p:nvSpPr>
          <p:cNvPr id="269" name="Google Shape;269;p45"/>
          <p:cNvSpPr txBox="1"/>
          <p:nvPr/>
        </p:nvSpPr>
        <p:spPr>
          <a:xfrm>
            <a:off x="4596000" y="6192300"/>
            <a:ext cx="3000000" cy="6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10</a:t>
            </a:r>
            <a:r>
              <a:rPr lang="pt-BR">
                <a:solidFill>
                  <a:srgbClr val="757070"/>
                </a:solidFill>
              </a:rPr>
              <a:t> </a:t>
            </a: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MINUTOS</a:t>
            </a:r>
            <a:endParaRPr>
              <a:solidFill>
                <a:srgbClr val="75707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5707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6"/>
          <p:cNvSpPr txBox="1"/>
          <p:nvPr>
            <p:ph idx="2" type="subTitle"/>
          </p:nvPr>
        </p:nvSpPr>
        <p:spPr>
          <a:xfrm>
            <a:off x="2165250" y="0"/>
            <a:ext cx="7861500" cy="6858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90C"/>
              </a:buClr>
              <a:buSzPts val="2200"/>
              <a:buChar char="●"/>
            </a:pPr>
            <a:r>
              <a:rPr lang="pt-BR">
                <a:solidFill>
                  <a:srgbClr val="49190C"/>
                </a:solidFill>
              </a:rPr>
              <a:t>Qual o objetivo de aprendizado de sua próxima aula?</a:t>
            </a:r>
            <a:endParaRPr>
              <a:solidFill>
                <a:srgbClr val="49190C"/>
              </a:solidFill>
            </a:endParaRPr>
          </a:p>
        </p:txBody>
      </p:sp>
      <p:sp>
        <p:nvSpPr>
          <p:cNvPr id="275" name="Google Shape;275;p46"/>
          <p:cNvSpPr txBox="1"/>
          <p:nvPr>
            <p:ph type="title"/>
          </p:nvPr>
        </p:nvSpPr>
        <p:spPr>
          <a:xfrm>
            <a:off x="150" y="342075"/>
            <a:ext cx="12192000" cy="114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Momento para preparação para a prática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46"/>
          <p:cNvSpPr txBox="1"/>
          <p:nvPr/>
        </p:nvSpPr>
        <p:spPr>
          <a:xfrm>
            <a:off x="4596000" y="6192300"/>
            <a:ext cx="3000000" cy="6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5</a:t>
            </a:r>
            <a:r>
              <a:rPr lang="pt-BR">
                <a:solidFill>
                  <a:srgbClr val="757070"/>
                </a:solidFill>
              </a:rPr>
              <a:t> </a:t>
            </a: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MINUTOS</a:t>
            </a:r>
            <a:endParaRPr>
              <a:solidFill>
                <a:srgbClr val="75707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5707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232323"/>
      </a:dk1>
      <a:lt1>
        <a:srgbClr val="FFFFFF"/>
      </a:lt1>
      <a:dk2>
        <a:srgbClr val="44546A"/>
      </a:dk2>
      <a:lt2>
        <a:srgbClr val="E7E6E6"/>
      </a:lt2>
      <a:accent1>
        <a:srgbClr val="DD3E4E"/>
      </a:accent1>
      <a:accent2>
        <a:srgbClr val="FF815F"/>
      </a:accent2>
      <a:accent3>
        <a:srgbClr val="85D2D6"/>
      </a:accent3>
      <a:accent4>
        <a:srgbClr val="FDE37E"/>
      </a:accent4>
      <a:accent5>
        <a:srgbClr val="3FAF77"/>
      </a:accent5>
      <a:accent6>
        <a:srgbClr val="232323"/>
      </a:accent6>
      <a:hlink>
        <a:srgbClr val="85D2D6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