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3"/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Exo 2 Light"/>
      <p:regular r:id="rId18"/>
      <p:bold r:id="rId19"/>
      <p:italic r:id="rId20"/>
      <p:boldItalic r:id="rId21"/>
    </p:embeddedFont>
    <p:embeddedFont>
      <p:font typeface="Gothic A1"/>
      <p:regular r:id="rId22"/>
      <p:bold r:id="rId23"/>
    </p:embeddedFont>
    <p:embeddedFont>
      <p:font typeface="Gothic A1 Black"/>
      <p:bold r:id="rId24"/>
    </p:embeddedFont>
    <p:embeddedFont>
      <p:font typeface="Exo 2 Medium"/>
      <p:regular r:id="rId25"/>
      <p:bold r:id="rId26"/>
      <p:italic r:id="rId27"/>
      <p:boldItalic r:id="rId28"/>
    </p:embeddedFont>
    <p:embeddedFont>
      <p:font typeface="Exo 2"/>
      <p:regular r:id="rId29"/>
      <p:bold r:id="rId30"/>
      <p:italic r:id="rId31"/>
      <p:boldItalic r:id="rId32"/>
    </p:embeddedFont>
    <p:embeddedFont>
      <p:font typeface="Gothic A1 Light"/>
      <p:regular r:id="rId33"/>
      <p:bold r:id="rId34"/>
    </p:embeddedFont>
    <p:embeddedFont>
      <p:font typeface="Gothic A1 ExtraBold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Light-italic.fntdata"/><Relationship Id="rId22" Type="http://schemas.openxmlformats.org/officeDocument/2006/relationships/font" Target="fonts/GothicA1-regular.fntdata"/><Relationship Id="rId21" Type="http://schemas.openxmlformats.org/officeDocument/2006/relationships/font" Target="fonts/Exo2Light-boldItalic.fntdata"/><Relationship Id="rId24" Type="http://schemas.openxmlformats.org/officeDocument/2006/relationships/font" Target="fonts/GothicA1Black-bold.fntdata"/><Relationship Id="rId23" Type="http://schemas.openxmlformats.org/officeDocument/2006/relationships/font" Target="fonts/GothicA1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Exo2Medium-bold.fntdata"/><Relationship Id="rId25" Type="http://schemas.openxmlformats.org/officeDocument/2006/relationships/font" Target="fonts/Exo2Medium-regular.fntdata"/><Relationship Id="rId28" Type="http://schemas.openxmlformats.org/officeDocument/2006/relationships/font" Target="fonts/Exo2Medium-boldItalic.fntdata"/><Relationship Id="rId27" Type="http://schemas.openxmlformats.org/officeDocument/2006/relationships/font" Target="fonts/Exo2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xo2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xo2-italic.fntdata"/><Relationship Id="rId30" Type="http://schemas.openxmlformats.org/officeDocument/2006/relationships/font" Target="fonts/Exo2-bold.fntdata"/><Relationship Id="rId11" Type="http://schemas.openxmlformats.org/officeDocument/2006/relationships/slide" Target="slides/slide6.xml"/><Relationship Id="rId33" Type="http://schemas.openxmlformats.org/officeDocument/2006/relationships/font" Target="fonts/GothicA1Light-regular.fntdata"/><Relationship Id="rId10" Type="http://schemas.openxmlformats.org/officeDocument/2006/relationships/slide" Target="slides/slide5.xml"/><Relationship Id="rId32" Type="http://schemas.openxmlformats.org/officeDocument/2006/relationships/font" Target="fonts/Exo2-boldItalic.fntdata"/><Relationship Id="rId13" Type="http://schemas.openxmlformats.org/officeDocument/2006/relationships/slide" Target="slides/slide8.xml"/><Relationship Id="rId35" Type="http://schemas.openxmlformats.org/officeDocument/2006/relationships/font" Target="fonts/GothicA1ExtraBold-bold.fntdata"/><Relationship Id="rId12" Type="http://schemas.openxmlformats.org/officeDocument/2006/relationships/slide" Target="slides/slide7.xml"/><Relationship Id="rId34" Type="http://schemas.openxmlformats.org/officeDocument/2006/relationships/font" Target="fonts/GothicA1Light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Exo2Light-bold.fntdata"/><Relationship Id="rId18" Type="http://schemas.openxmlformats.org/officeDocument/2006/relationships/font" Target="fonts/Exo2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b998f0d6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db998f0d6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364d632bd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364d632bd3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364d632bd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364d632bd3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3a0e6b979a_0_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3a0e6b979a_0_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13a0e6b979a_0_1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ad6e7e9f2_3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ad6e7e9f2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b998f0d6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7" name="Google Shape;227;gdb998f0d65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364d632bd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364d632bd3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64d632bd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364d632bd3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64d632bd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364d632bd3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64d632bd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1364d632bd3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364d632bd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1364d632bd3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364d632bd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1364d632bd3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DD3E4E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2503050" y="3183350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33000" y="2524750"/>
            <a:ext cx="3126000" cy="56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">
  <p:cSld name="CUSTOM">
    <p:bg>
      <p:bgPr>
        <a:solidFill>
          <a:srgbClr val="DD3E4E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2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2503075" y="-117275"/>
            <a:ext cx="6927252" cy="692725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2" name="Google Shape;6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2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Laranja">
  <p:cSld name="CUSTOM_2">
    <p:bg>
      <p:bgPr>
        <a:solidFill>
          <a:schemeClr val="accen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>
          <a:blip r:embed="rId2">
            <a:alphaModFix amt="69000"/>
          </a:blip>
          <a:stretch>
            <a:fillRect/>
          </a:stretch>
        </p:blipFill>
        <p:spPr>
          <a:xfrm>
            <a:off x="2923663" y="641950"/>
            <a:ext cx="6344673" cy="58835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Azul">
  <p:cSld name="CUSTOM_2_2">
    <p:bg>
      <p:bgPr>
        <a:solidFill>
          <a:schemeClr val="accent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2">
            <a:alphaModFix amt="52999"/>
          </a:blip>
          <a:stretch>
            <a:fillRect/>
          </a:stretch>
        </p:blipFill>
        <p:spPr>
          <a:xfrm>
            <a:off x="1909300" y="942713"/>
            <a:ext cx="8114601" cy="49725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Verde">
  <p:cSld name="CUSTOM_2_2_1_1">
    <p:bg>
      <p:bgPr>
        <a:solidFill>
          <a:schemeClr val="accent5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 rot="-2700000">
            <a:off x="4021273" y="479063"/>
            <a:ext cx="4056140" cy="58998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Vermelho">
  <p:cSld name="CUSTOM_1">
    <p:bg>
      <p:bgPr>
        <a:solidFill>
          <a:srgbClr val="DD3E4E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820725" y="1058400"/>
            <a:ext cx="56664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1" name="Google Shape;8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883504" y="3512175"/>
            <a:ext cx="46569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261876" y="10790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zul">
  <p:cSld name="CUSTOM_1_3">
    <p:bg>
      <p:bgPr>
        <a:solidFill>
          <a:schemeClr val="accent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820725" y="1058400"/>
            <a:ext cx="7125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6" name="Google Shape;8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idx="1" type="subTitle"/>
          </p:nvPr>
        </p:nvSpPr>
        <p:spPr>
          <a:xfrm>
            <a:off x="899675" y="3512175"/>
            <a:ext cx="58566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414276" y="13076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marelo">
  <p:cSld name="CUSTOM_1_3_1">
    <p:bg>
      <p:bgPr>
        <a:solidFill>
          <a:schemeClr val="accen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820725" y="1058400"/>
            <a:ext cx="7125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899675" y="3512175"/>
            <a:ext cx="58566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261876" y="10790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Vermelho 1">
  <p:cSld name="CUSTOM_1_4">
    <p:bg>
      <p:bgPr>
        <a:solidFill>
          <a:srgbClr val="DD3E4E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9540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2563450" y="173340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zul">
  <p:cSld name="CUSTOM_1_4_1_1">
    <p:bg>
      <p:bgPr>
        <a:solidFill>
          <a:schemeClr val="accent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5743" y="0"/>
            <a:ext cx="99540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>
            <p:ph idx="1" type="subTitle"/>
          </p:nvPr>
        </p:nvSpPr>
        <p:spPr>
          <a:xfrm>
            <a:off x="3350800" y="181985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Laranja">
  <p:cSld name="CUSTOM_1_4_1_1_1">
    <p:bg>
      <p:bgPr>
        <a:solidFill>
          <a:schemeClr val="accen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7536" y="-4"/>
            <a:ext cx="99540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>
            <p:ph idx="1" type="subTitle"/>
          </p:nvPr>
        </p:nvSpPr>
        <p:spPr>
          <a:xfrm>
            <a:off x="3350800" y="181985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3FAF77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2593075" y="0"/>
            <a:ext cx="70058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33000" y="17219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 + Texto">
  <p:cSld name="1_Section 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580225" y="2127850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1pPr>
            <a:lvl2pPr indent="-3619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2pPr>
            <a:lvl3pPr indent="-3619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3pPr>
            <a:lvl4pPr indent="-3619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4pPr>
            <a:lvl5pPr indent="-3619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5pPr>
            <a:lvl6pPr indent="-3619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6pPr>
            <a:lvl7pPr indent="-3619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7pPr>
            <a:lvl8pPr indent="-3619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8pPr>
            <a:lvl9pPr indent="-3619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•"/>
              <a:defRPr b="1" sz="2100"/>
            </a:lvl9pPr>
          </a:lstStyle>
          <a:p/>
        </p:txBody>
      </p:sp>
      <p:pic>
        <p:nvPicPr>
          <p:cNvPr id="109" name="Google Shape;10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/>
          <p:nvPr>
            <p:ph idx="2" type="body"/>
          </p:nvPr>
        </p:nvSpPr>
        <p:spPr>
          <a:xfrm>
            <a:off x="580225" y="4214175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85020">
            <a:off x="9139860" y="-3343988"/>
            <a:ext cx="8440710" cy="8440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">
  <p:cSld name="1_Section Header_4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86025" y="2127850"/>
            <a:ext cx="5115900" cy="427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195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195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195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195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195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195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195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195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7936708" y="-706442"/>
            <a:ext cx="5689285" cy="3351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 + 2 Textos">
  <p:cSld name="1_Section Header_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580225" y="2127850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1pPr>
            <a:lvl2pPr indent="-3619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2pPr>
            <a:lvl3pPr indent="-3619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3pPr>
            <a:lvl4pPr indent="-3619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4pPr>
            <a:lvl5pPr indent="-3619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5pPr>
            <a:lvl6pPr indent="-3619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6pPr>
            <a:lvl7pPr indent="-3619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7pPr>
            <a:lvl8pPr indent="-3619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8pPr>
            <a:lvl9pPr indent="-3619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•"/>
              <a:defRPr b="1" sz="2100"/>
            </a:lvl9pPr>
          </a:lstStyle>
          <a:p/>
        </p:txBody>
      </p:sp>
      <p:pic>
        <p:nvPicPr>
          <p:cNvPr id="120" name="Google Shape;12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4"/>
          <p:cNvSpPr txBox="1"/>
          <p:nvPr>
            <p:ph idx="2" type="body"/>
          </p:nvPr>
        </p:nvSpPr>
        <p:spPr>
          <a:xfrm>
            <a:off x="580225" y="4214175"/>
            <a:ext cx="40716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3" type="body"/>
          </p:nvPr>
        </p:nvSpPr>
        <p:spPr>
          <a:xfrm>
            <a:off x="5256325" y="4214175"/>
            <a:ext cx="40716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1125" y="-646800"/>
            <a:ext cx="4820152" cy="482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tivo">
  <p:cSld name="1_Section Header_3_3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1722150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858775" y="2127850"/>
            <a:ext cx="35145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indent="-4064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indent="-4064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indent="-4064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indent="-4064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indent="-4064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indent="-4064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indent="-4064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indent="-4064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pic>
        <p:nvPicPr>
          <p:cNvPr id="127" name="Google Shape;12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/>
          <p:nvPr>
            <p:ph idx="2" type="body"/>
          </p:nvPr>
        </p:nvSpPr>
        <p:spPr>
          <a:xfrm>
            <a:off x="580225" y="3163025"/>
            <a:ext cx="4071600" cy="29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556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556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556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556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556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556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556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556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3" type="body"/>
          </p:nvPr>
        </p:nvSpPr>
        <p:spPr>
          <a:xfrm>
            <a:off x="7122975" y="2127850"/>
            <a:ext cx="35145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indent="-4064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indent="-4064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indent="-4064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indent="-4064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indent="-4064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indent="-4064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indent="-4064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indent="-4064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4" type="body"/>
          </p:nvPr>
        </p:nvSpPr>
        <p:spPr>
          <a:xfrm>
            <a:off x="6844425" y="3163025"/>
            <a:ext cx="4071600" cy="29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556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556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556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556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556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556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556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556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cxnSp>
        <p:nvCxnSpPr>
          <p:cNvPr id="131" name="Google Shape;131;p25"/>
          <p:cNvCxnSpPr/>
          <p:nvPr/>
        </p:nvCxnSpPr>
        <p:spPr>
          <a:xfrm>
            <a:off x="6096000" y="2349525"/>
            <a:ext cx="0" cy="3906000"/>
          </a:xfrm>
          <a:prstGeom prst="straightConnector1">
            <a:avLst/>
          </a:prstGeom>
          <a:noFill/>
          <a:ln cap="flat" cmpd="sng" w="28575">
            <a:solidFill>
              <a:srgbClr val="DD3E4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 2 Textos">
  <p:cSld name="1_Section Header_3_2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245204">
            <a:off x="5385474" y="-875063"/>
            <a:ext cx="8146825" cy="81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6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580225" y="2173850"/>
            <a:ext cx="3816000" cy="39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2" type="body"/>
          </p:nvPr>
        </p:nvSpPr>
        <p:spPr>
          <a:xfrm>
            <a:off x="4568813" y="2173850"/>
            <a:ext cx="3816000" cy="39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Texto">
  <p:cSld name="1_Section Header_3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" name="Google Shape;14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580225" y="2070350"/>
            <a:ext cx="7620600" cy="403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65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65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65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65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65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65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65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65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929852" y="-898355"/>
            <a:ext cx="5315723" cy="507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ítulo + Dois destaques">
  <p:cSld name="CUSTOM_1_1_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203600" y="367975"/>
            <a:ext cx="52623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subTitle"/>
          </p:nvPr>
        </p:nvSpPr>
        <p:spPr>
          <a:xfrm>
            <a:off x="203600" y="744999"/>
            <a:ext cx="84156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28"/>
          <p:cNvSpPr txBox="1"/>
          <p:nvPr>
            <p:ph idx="2" type="body"/>
          </p:nvPr>
        </p:nvSpPr>
        <p:spPr>
          <a:xfrm>
            <a:off x="1244350" y="2245800"/>
            <a:ext cx="69450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47" name="Google Shape;147;p28"/>
          <p:cNvSpPr txBox="1"/>
          <p:nvPr>
            <p:ph idx="3" type="subTitle"/>
          </p:nvPr>
        </p:nvSpPr>
        <p:spPr>
          <a:xfrm>
            <a:off x="1244350" y="1521900"/>
            <a:ext cx="88197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000"/>
              <a:buFont typeface="Gothic A1"/>
              <a:buNone/>
              <a:defRPr b="1" sz="20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4" type="body"/>
          </p:nvPr>
        </p:nvSpPr>
        <p:spPr>
          <a:xfrm>
            <a:off x="1244350" y="4832725"/>
            <a:ext cx="69450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49" name="Google Shape;149;p28"/>
          <p:cNvSpPr txBox="1"/>
          <p:nvPr>
            <p:ph idx="5" type="subTitle"/>
          </p:nvPr>
        </p:nvSpPr>
        <p:spPr>
          <a:xfrm>
            <a:off x="1244350" y="4108825"/>
            <a:ext cx="88197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000"/>
              <a:buFont typeface="Gothic A1"/>
              <a:buNone/>
              <a:defRPr b="1" sz="20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50" name="Google Shape;15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164417">
            <a:off x="8614223" y="-855187"/>
            <a:ext cx="5490072" cy="437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números">
  <p:cSld name="CUSTOM_1_1_2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5" name="Google Shape;155;p29"/>
          <p:cNvSpPr txBox="1"/>
          <p:nvPr>
            <p:ph idx="2" type="body"/>
          </p:nvPr>
        </p:nvSpPr>
        <p:spPr>
          <a:xfrm>
            <a:off x="1401050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56" name="Google Shape;156;p29"/>
          <p:cNvSpPr txBox="1"/>
          <p:nvPr>
            <p:ph idx="3" type="subTitle"/>
          </p:nvPr>
        </p:nvSpPr>
        <p:spPr>
          <a:xfrm>
            <a:off x="1320550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  <p:pic>
        <p:nvPicPr>
          <p:cNvPr id="157" name="Google Shape;15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>
            <p:ph idx="4" type="body"/>
          </p:nvPr>
        </p:nvSpPr>
        <p:spPr>
          <a:xfrm>
            <a:off x="4748100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59" name="Google Shape;159;p29"/>
          <p:cNvSpPr txBox="1"/>
          <p:nvPr>
            <p:ph idx="5" type="subTitle"/>
          </p:nvPr>
        </p:nvSpPr>
        <p:spPr>
          <a:xfrm>
            <a:off x="4667600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8500"/>
              <a:buFont typeface="Gothic A1 Black"/>
              <a:buNone/>
              <a:defRPr sz="8500">
                <a:solidFill>
                  <a:schemeClr val="accent3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  <p:sp>
        <p:nvSpPr>
          <p:cNvPr id="160" name="Google Shape;160;p29"/>
          <p:cNvSpPr txBox="1"/>
          <p:nvPr>
            <p:ph idx="6" type="body"/>
          </p:nvPr>
        </p:nvSpPr>
        <p:spPr>
          <a:xfrm>
            <a:off x="8141175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61" name="Google Shape;161;p29"/>
          <p:cNvSpPr txBox="1"/>
          <p:nvPr>
            <p:ph idx="7" type="subTitle"/>
          </p:nvPr>
        </p:nvSpPr>
        <p:spPr>
          <a:xfrm>
            <a:off x="8060675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8500"/>
              <a:buFont typeface="Gothic A1 Black"/>
              <a:buNone/>
              <a:defRPr sz="8500">
                <a:solidFill>
                  <a:schemeClr val="accent2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cones">
  <p:cSld name="1_Section Header_2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2136150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4" name="Google Shape;16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/>
          <p:nvPr>
            <p:ph idx="1" type="subTitle"/>
          </p:nvPr>
        </p:nvSpPr>
        <p:spPr>
          <a:xfrm>
            <a:off x="12652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6" name="Google Shape;166;p30"/>
          <p:cNvSpPr txBox="1"/>
          <p:nvPr>
            <p:ph idx="2" type="subTitle"/>
          </p:nvPr>
        </p:nvSpPr>
        <p:spPr>
          <a:xfrm>
            <a:off x="48423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7" name="Google Shape;167;p30"/>
          <p:cNvSpPr txBox="1"/>
          <p:nvPr>
            <p:ph idx="3" type="subTitle"/>
          </p:nvPr>
        </p:nvSpPr>
        <p:spPr>
          <a:xfrm>
            <a:off x="84194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8" name="Google Shape;168;p30"/>
          <p:cNvSpPr txBox="1"/>
          <p:nvPr>
            <p:ph idx="4" type="subTitle"/>
          </p:nvPr>
        </p:nvSpPr>
        <p:spPr>
          <a:xfrm>
            <a:off x="12652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9" name="Google Shape;169;p30"/>
          <p:cNvSpPr txBox="1"/>
          <p:nvPr>
            <p:ph idx="5" type="subTitle"/>
          </p:nvPr>
        </p:nvSpPr>
        <p:spPr>
          <a:xfrm>
            <a:off x="48423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0" name="Google Shape;170;p30"/>
          <p:cNvSpPr txBox="1"/>
          <p:nvPr>
            <p:ph idx="6" type="subTitle"/>
          </p:nvPr>
        </p:nvSpPr>
        <p:spPr>
          <a:xfrm>
            <a:off x="84194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poimentos">
  <p:cSld name="1_Section Header_2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580225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3" name="Google Shape;17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4083175" y="2130675"/>
            <a:ext cx="52527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75" name="Google Shape;175;p31"/>
          <p:cNvSpPr txBox="1"/>
          <p:nvPr>
            <p:ph idx="2" type="subTitle"/>
          </p:nvPr>
        </p:nvSpPr>
        <p:spPr>
          <a:xfrm>
            <a:off x="4083175" y="3459975"/>
            <a:ext cx="66711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300"/>
              <a:buFont typeface="Gothic A1"/>
              <a:buNone/>
              <a:defRPr b="1" sz="13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5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6" name="Google Shape;176;p31"/>
          <p:cNvSpPr txBox="1"/>
          <p:nvPr>
            <p:ph idx="3" type="body"/>
          </p:nvPr>
        </p:nvSpPr>
        <p:spPr>
          <a:xfrm>
            <a:off x="4083175" y="4385050"/>
            <a:ext cx="52527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77" name="Google Shape;177;p31"/>
          <p:cNvSpPr txBox="1"/>
          <p:nvPr>
            <p:ph idx="4" type="subTitle"/>
          </p:nvPr>
        </p:nvSpPr>
        <p:spPr>
          <a:xfrm>
            <a:off x="4083175" y="5714350"/>
            <a:ext cx="66711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300"/>
              <a:buFont typeface="Gothic A1"/>
              <a:buNone/>
              <a:defRPr b="1" sz="13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5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178" name="Google Shape;1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832" y="-39062"/>
            <a:ext cx="7186968" cy="693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">
  <p:cSld name="TITLE_1_2">
    <p:bg>
      <p:bgPr>
        <a:solidFill>
          <a:srgbClr val="85D2D6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ois destaques">
  <p:cSld name="1_Section Header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580225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667100" y="3266525"/>
            <a:ext cx="3991200" cy="277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82" name="Google Shape;18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9775" y="6060612"/>
            <a:ext cx="784502" cy="58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2"/>
          <p:cNvSpPr txBox="1"/>
          <p:nvPr>
            <p:ph idx="2" type="body"/>
          </p:nvPr>
        </p:nvSpPr>
        <p:spPr>
          <a:xfrm>
            <a:off x="5973800" y="3266525"/>
            <a:ext cx="3991200" cy="277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85" name="Google Shape;185;p32"/>
          <p:cNvSpPr txBox="1"/>
          <p:nvPr>
            <p:ph idx="3" type="subTitle"/>
          </p:nvPr>
        </p:nvSpPr>
        <p:spPr>
          <a:xfrm>
            <a:off x="667100" y="2265725"/>
            <a:ext cx="4405200" cy="94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Gothic A1 ExtraBold"/>
              <a:buNone/>
              <a:defRPr sz="22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Gothic A1 ExtraBold"/>
              <a:buNone/>
              <a:defRPr sz="21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Gothic A1 ExtraBold"/>
              <a:buNone/>
              <a:defRPr sz="17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sp>
        <p:nvSpPr>
          <p:cNvPr id="186" name="Google Shape;186;p32"/>
          <p:cNvSpPr txBox="1"/>
          <p:nvPr>
            <p:ph idx="4" type="subTitle"/>
          </p:nvPr>
        </p:nvSpPr>
        <p:spPr>
          <a:xfrm>
            <a:off x="5973800" y="2265725"/>
            <a:ext cx="4405200" cy="94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Gothic A1 ExtraBold"/>
              <a:buNone/>
              <a:defRPr sz="22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Gothic A1 ExtraBold"/>
              <a:buNone/>
              <a:defRPr sz="21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Gothic A1 ExtraBold"/>
              <a:buNone/>
              <a:defRPr sz="17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s">
  <p:cSld name="CUSTOM_1_2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/>
          <p:nvPr>
            <p:ph type="title"/>
          </p:nvPr>
        </p:nvSpPr>
        <p:spPr>
          <a:xfrm>
            <a:off x="7349150" y="1879163"/>
            <a:ext cx="4995300" cy="511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3"/>
          <p:cNvSpPr txBox="1"/>
          <p:nvPr>
            <p:ph idx="1" type="subTitle"/>
          </p:nvPr>
        </p:nvSpPr>
        <p:spPr>
          <a:xfrm>
            <a:off x="7349150" y="2482835"/>
            <a:ext cx="4650300" cy="24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áficos">
  <p:cSld name="CUSTOM_1_2_2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4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4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onograma">
  <p:cSld name="CUSTOM_1_2_2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5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5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9" name="Google Shape;199;p35"/>
          <p:cNvSpPr txBox="1"/>
          <p:nvPr>
            <p:ph idx="2" type="title"/>
          </p:nvPr>
        </p:nvSpPr>
        <p:spPr>
          <a:xfrm>
            <a:off x="425575" y="181730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0" name="Google Shape;200;p35"/>
          <p:cNvSpPr txBox="1"/>
          <p:nvPr>
            <p:ph idx="3" type="title"/>
          </p:nvPr>
        </p:nvSpPr>
        <p:spPr>
          <a:xfrm>
            <a:off x="425575" y="319035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1" name="Google Shape;201;p35"/>
          <p:cNvSpPr txBox="1"/>
          <p:nvPr>
            <p:ph idx="4" type="title"/>
          </p:nvPr>
        </p:nvSpPr>
        <p:spPr>
          <a:xfrm>
            <a:off x="425575" y="492280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2" name="Google Shape;202;p35"/>
          <p:cNvSpPr txBox="1"/>
          <p:nvPr>
            <p:ph idx="5" type="title"/>
          </p:nvPr>
        </p:nvSpPr>
        <p:spPr>
          <a:xfrm>
            <a:off x="2196850" y="181730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sp>
        <p:nvSpPr>
          <p:cNvPr id="203" name="Google Shape;203;p35"/>
          <p:cNvSpPr txBox="1"/>
          <p:nvPr>
            <p:ph idx="6" type="title"/>
          </p:nvPr>
        </p:nvSpPr>
        <p:spPr>
          <a:xfrm>
            <a:off x="2196850" y="319035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sp>
        <p:nvSpPr>
          <p:cNvPr id="204" name="Google Shape;204;p35"/>
          <p:cNvSpPr txBox="1"/>
          <p:nvPr>
            <p:ph idx="7" type="title"/>
          </p:nvPr>
        </p:nvSpPr>
        <p:spPr>
          <a:xfrm>
            <a:off x="2196850" y="492280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pic>
        <p:nvPicPr>
          <p:cNvPr id="205" name="Google Shape;2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00000">
            <a:off x="6994628" y="1"/>
            <a:ext cx="711039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s">
  <p:cSld name="CUSTOM_1_2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6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6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capa">
  <p:cSld name="CUSTOM_1_2_1_1">
    <p:bg>
      <p:bgPr>
        <a:solidFill>
          <a:schemeClr val="accen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7"/>
          <p:cNvPicPr preferRelativeResize="0"/>
          <p:nvPr/>
        </p:nvPicPr>
        <p:blipFill rotWithShape="1">
          <a:blip r:embed="rId2">
            <a:alphaModFix/>
          </a:blip>
          <a:srcRect b="59" l="0" r="0" t="59"/>
          <a:stretch/>
        </p:blipFill>
        <p:spPr>
          <a:xfrm rot="2">
            <a:off x="6666853" y="906027"/>
            <a:ext cx="7110396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403" y="1141550"/>
            <a:ext cx="3189151" cy="24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 1">
  <p:cSld name="TITLE_1_2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500"/>
              <a:buFont typeface="Exo 2"/>
              <a:buNone/>
              <a:defRPr b="1" sz="45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500"/>
              <a:buFont typeface="Exo 2 Light"/>
              <a:buNone/>
              <a:defRPr sz="15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idx="2" type="subTitle"/>
          </p:nvPr>
        </p:nvSpPr>
        <p:spPr>
          <a:xfrm>
            <a:off x="3131850" y="4025600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2200"/>
              <a:buFont typeface="Exo 2 Light"/>
              <a:buNone/>
              <a:defRPr sz="22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bg>
      <p:bgPr>
        <a:solidFill>
          <a:srgbClr val="FF815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bg>
      <p:bgPr>
        <a:solidFill>
          <a:srgbClr val="FDE37E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 rotWithShape="1">
          <a:blip r:embed="rId2">
            <a:alphaModFix amt="32000"/>
          </a:blip>
          <a:srcRect b="10803" l="0" r="0" t="10795"/>
          <a:stretch/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4500"/>
              <a:buFont typeface="Exo 2"/>
              <a:buNone/>
              <a:defRPr b="1" sz="4500">
                <a:solidFill>
                  <a:srgbClr val="232323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500"/>
              <a:buFont typeface="Exo 2 Light"/>
              <a:buNone/>
              <a:defRPr sz="1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pic>
        <p:nvPicPr>
          <p:cNvPr id="43" name="Google Shape;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2500"/>
              <a:buFont typeface="Exo 2 Light"/>
              <a:buNone/>
              <a:defRPr sz="2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23232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3018050" y="2479125"/>
            <a:ext cx="64674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indent="-3238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2pPr>
            <a:lvl3pPr indent="-3238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3pPr>
            <a:lvl4pPr indent="-3238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4pPr>
            <a:lvl5pPr indent="-3238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5pPr>
            <a:lvl6pPr indent="-3238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6pPr>
            <a:lvl7pPr indent="-3238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7pPr>
            <a:lvl8pPr indent="-3238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8pPr>
            <a:lvl9pPr indent="-323850" lvl="8" marL="4114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ctrTitle"/>
          </p:nvPr>
        </p:nvSpPr>
        <p:spPr>
          <a:xfrm>
            <a:off x="1524000" y="3451996"/>
            <a:ext cx="9144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Calibri"/>
              <a:buNone/>
              <a:defRPr b="1" sz="53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1524000" y="5140419"/>
            <a:ext cx="91440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8" name="Google Shape;5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76763" y="765350"/>
            <a:ext cx="3238474" cy="24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31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26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33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thic A1"/>
              <a:buNone/>
              <a:defRPr i="0" sz="44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thic A1"/>
              <a:buChar char="•"/>
              <a:defRPr i="0" sz="2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Char char="•"/>
              <a:defRPr i="0" sz="24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othic A1"/>
              <a:buChar char="•"/>
              <a:defRPr i="0" sz="20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ybfFsT5XTLmZigadpvJzOP4VcwVrT0oZ/view" TargetMode="External"/><Relationship Id="rId4" Type="http://schemas.openxmlformats.org/officeDocument/2006/relationships/image" Target="../media/image2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462" y="1484700"/>
            <a:ext cx="4139076" cy="31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8"/>
          <p:cNvSpPr txBox="1"/>
          <p:nvPr/>
        </p:nvSpPr>
        <p:spPr>
          <a:xfrm>
            <a:off x="1524000" y="4773219"/>
            <a:ext cx="91440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32323"/>
                </a:solidFill>
                <a:latin typeface="Gothic A1"/>
                <a:ea typeface="Gothic A1"/>
                <a:cs typeface="Gothic A1"/>
                <a:sym typeface="Gothic A1"/>
              </a:rPr>
              <a:t>Formação Continuada de Educadores</a:t>
            </a:r>
            <a:endParaRPr sz="2400">
              <a:solidFill>
                <a:srgbClr val="232323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9190C"/>
                </a:solidFill>
              </a:rPr>
              <a:t>Dividam-se em duplas ou grupos de 4: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Como é a disposição de carteiras em minha sala hoje? Ela permite que eu possa circular e ter acesso a todos os alunos?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Quais alterações eu posso fazer para ter um novo espaço em sala de aula? </a:t>
            </a:r>
            <a:endParaRPr>
              <a:solidFill>
                <a:srgbClr val="49190C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9190C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9190C"/>
                </a:solidFill>
              </a:rPr>
              <a:t>Anotem as conclusões na questão 5 da Folha de Atividades.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82" name="Google Shape;282;p47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reflexão sobre o espaço</a:t>
            </a:r>
            <a:endParaRPr/>
          </a:p>
        </p:txBody>
      </p:sp>
      <p:sp>
        <p:nvSpPr>
          <p:cNvPr id="283" name="Google Shape;283;p47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12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"/>
          <p:cNvSpPr txBox="1"/>
          <p:nvPr>
            <p:ph idx="2" type="subTitle"/>
          </p:nvPr>
        </p:nvSpPr>
        <p:spPr>
          <a:xfrm>
            <a:off x="1430550" y="0"/>
            <a:ext cx="93309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Qual a região mais distante da sala?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Quem são os alunos com mais dificuldade em começar as atividades?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Quais sinais não verbais você pode estabelecer para pedir a atenção? E para acompanhar uma atividade de um aluno em específico?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Como você acredita que a estratégia Movimento Intencional pode ajudar você com esse grupo de alunos na próxima aula?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89" name="Google Shape;289;p48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Refletindo sobre os alunos</a:t>
            </a:r>
            <a:endParaRPr/>
          </a:p>
        </p:txBody>
      </p:sp>
      <p:sp>
        <p:nvSpPr>
          <p:cNvPr id="290" name="Google Shape;290;p48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10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9"/>
          <p:cNvSpPr txBox="1"/>
          <p:nvPr>
            <p:ph type="title"/>
          </p:nvPr>
        </p:nvSpPr>
        <p:spPr>
          <a:xfrm>
            <a:off x="820725" y="1058400"/>
            <a:ext cx="9738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 e compartilhamento de aprendizados</a:t>
            </a:r>
            <a:endParaRPr/>
          </a:p>
        </p:txBody>
      </p:sp>
      <p:sp>
        <p:nvSpPr>
          <p:cNvPr id="297" name="Google Shape;297;p49"/>
          <p:cNvSpPr txBox="1"/>
          <p:nvPr>
            <p:ph idx="1" type="subTitle"/>
          </p:nvPr>
        </p:nvSpPr>
        <p:spPr>
          <a:xfrm>
            <a:off x="820725" y="2917250"/>
            <a:ext cx="81525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pt-BR"/>
              <a:t>Qual foi o principal aprendizado dessa reunião? </a:t>
            </a:r>
            <a:endParaRPr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pt-BR"/>
              <a:t>O que vocês estão animados para usar? </a:t>
            </a:r>
            <a:endParaRPr/>
          </a:p>
          <a:p>
            <a:pPr indent="-387350" lvl="0" marL="457200" rtl="0" algn="l">
              <a:spcBef>
                <a:spcPts val="1000"/>
              </a:spcBef>
              <a:spcAft>
                <a:spcPts val="1000"/>
              </a:spcAft>
              <a:buSzPts val="2500"/>
              <a:buChar char="●"/>
            </a:pPr>
            <a:r>
              <a:rPr lang="pt-BR"/>
              <a:t>Alguém tem alguma pergunta?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>
            <p:ph type="title"/>
          </p:nvPr>
        </p:nvSpPr>
        <p:spPr>
          <a:xfrm>
            <a:off x="2503050" y="3230913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Movimento Intencional</a:t>
            </a:r>
            <a:endParaRPr/>
          </a:p>
        </p:txBody>
      </p:sp>
      <p:sp>
        <p:nvSpPr>
          <p:cNvPr id="224" name="Google Shape;224;p39"/>
          <p:cNvSpPr txBox="1"/>
          <p:nvPr>
            <p:ph idx="1" type="subTitle"/>
          </p:nvPr>
        </p:nvSpPr>
        <p:spPr>
          <a:xfrm>
            <a:off x="4533000" y="2477188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Reunião 9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15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/>
          <p:nvPr/>
        </p:nvSpPr>
        <p:spPr>
          <a:xfrm>
            <a:off x="0" y="388267"/>
            <a:ext cx="121920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9BD3"/>
              </a:buClr>
              <a:buSzPts val="4000"/>
              <a:buFont typeface="Avenir"/>
              <a:buNone/>
            </a:pPr>
            <a:r>
              <a:t/>
            </a:r>
            <a:endParaRPr/>
          </a:p>
        </p:txBody>
      </p:sp>
      <p:sp>
        <p:nvSpPr>
          <p:cNvPr id="230" name="Google Shape;230;p40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Bem-vindos à reunião de professores!</a:t>
            </a:r>
            <a:endParaRPr/>
          </a:p>
        </p:txBody>
      </p:sp>
      <p:sp>
        <p:nvSpPr>
          <p:cNvPr id="231" name="Google Shape;231;p40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Reunião 9</a:t>
            </a:r>
            <a:endParaRPr/>
          </a:p>
        </p:txBody>
      </p:sp>
      <p:sp>
        <p:nvSpPr>
          <p:cNvPr id="232" name="Google Shape;232;p40"/>
          <p:cNvSpPr txBox="1"/>
          <p:nvPr>
            <p:ph idx="2" type="body"/>
          </p:nvPr>
        </p:nvSpPr>
        <p:spPr>
          <a:xfrm>
            <a:off x="3018050" y="2479125"/>
            <a:ext cx="78081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latin typeface="Exo 2 Medium"/>
                <a:ea typeface="Exo 2 Medium"/>
                <a:cs typeface="Exo 2 Medium"/>
                <a:sym typeface="Exo 2 Medium"/>
              </a:rPr>
              <a:t>Para começarmos, por favor:</a:t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Pegue uma folha de atividades na entrada da sala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Sente-se individualmente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Pegue um lápis ou uma caneta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Responda às perguntas 1 e 2 da Folha de Atividades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800"/>
              <a:t>Vocês têm cinco minutos</a:t>
            </a:r>
            <a:endParaRPr sz="1800"/>
          </a:p>
        </p:txBody>
      </p:sp>
      <p:cxnSp>
        <p:nvCxnSpPr>
          <p:cNvPr id="233" name="Google Shape;233;p40"/>
          <p:cNvCxnSpPr/>
          <p:nvPr/>
        </p:nvCxnSpPr>
        <p:spPr>
          <a:xfrm>
            <a:off x="3162252" y="3363650"/>
            <a:ext cx="0" cy="2070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40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/>
              <a:t> </a:t>
            </a: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49190C"/>
                </a:solidFill>
                <a:latin typeface="Exo 2"/>
                <a:ea typeface="Exo 2"/>
                <a:cs typeface="Exo 2"/>
                <a:sym typeface="Exo 2"/>
              </a:rPr>
              <a:t>Os objetivos da reunião são:</a:t>
            </a:r>
            <a:endParaRPr b="1">
              <a:solidFill>
                <a:srgbClr val="49190C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Trabalhar a estratégia Movimento Intencional para criar proximidade entre alunos e professores;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Entender os benefícios de se movimentar pela sala durante as aulas;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 Praticar e planejar o uso da estratégia Movimento Intencional em suas próximas aulas. 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40" name="Google Shape;240;p41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Objetivos da Reunião</a:t>
            </a:r>
            <a:endParaRPr/>
          </a:p>
        </p:txBody>
      </p:sp>
      <p:sp>
        <p:nvSpPr>
          <p:cNvPr id="241" name="Google Shape;241;p41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2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Como você utiliza o espaço da sala durante as suas aulas?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Como você costuma distribuir o seu olhar durante a aula?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Você utiliza sinais não verbais para capturar a atenção dos alunos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47" name="Google Shape;247;p42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reflexão coletiva</a:t>
            </a:r>
            <a:endParaRPr/>
          </a:p>
        </p:txBody>
      </p:sp>
      <p:sp>
        <p:nvSpPr>
          <p:cNvPr id="248" name="Google Shape;248;p42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10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/>
              <a:t>Estratégia didática 9: Movimento Intencional </a:t>
            </a:r>
            <a:endParaRPr sz="4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/>
          </a:p>
        </p:txBody>
      </p:sp>
      <p:sp>
        <p:nvSpPr>
          <p:cNvPr id="254" name="Google Shape;254;p43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4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pic>
        <p:nvPicPr>
          <p:cNvPr id="255" name="Google Shape;255;p43" title="Cópia de Aula 09 - V2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7900" y="1278200"/>
            <a:ext cx="8736173" cy="49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O que é a estratégia Movimento Intencional?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Por que ela é importante?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61" name="Google Shape;261;p44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reflexão individual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4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>
            <p:ph idx="2" type="subTitle"/>
          </p:nvPr>
        </p:nvSpPr>
        <p:spPr>
          <a:xfrm>
            <a:off x="1527150" y="0"/>
            <a:ext cx="913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Compartilhe sua resposta com o grupo! Algum voluntário?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68" name="Google Shape;268;p45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compartilhar impressões</a:t>
            </a:r>
            <a:endParaRPr/>
          </a:p>
        </p:txBody>
      </p:sp>
      <p:sp>
        <p:nvSpPr>
          <p:cNvPr id="269" name="Google Shape;269;p45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Pegue sua lista de frequência!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75" name="Google Shape;275;p46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a preparação da prática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6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232323"/>
      </a:dk1>
      <a:lt1>
        <a:srgbClr val="FFFFFF"/>
      </a:lt1>
      <a:dk2>
        <a:srgbClr val="44546A"/>
      </a:dk2>
      <a:lt2>
        <a:srgbClr val="E7E6E6"/>
      </a:lt2>
      <a:accent1>
        <a:srgbClr val="DD3E4E"/>
      </a:accent1>
      <a:accent2>
        <a:srgbClr val="FF815F"/>
      </a:accent2>
      <a:accent3>
        <a:srgbClr val="85D2D6"/>
      </a:accent3>
      <a:accent4>
        <a:srgbClr val="FDE37E"/>
      </a:accent4>
      <a:accent5>
        <a:srgbClr val="3FAF77"/>
      </a:accent5>
      <a:accent6>
        <a:srgbClr val="232323"/>
      </a:accent6>
      <a:hlink>
        <a:srgbClr val="85D2D6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