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Exo 2 Light"/>
      <p:regular r:id="rId22"/>
      <p:bold r:id="rId23"/>
      <p:italic r:id="rId24"/>
      <p:boldItalic r:id="rId25"/>
    </p:embeddedFont>
    <p:embeddedFont>
      <p:font typeface="Gothic A1"/>
      <p:regular r:id="rId26"/>
      <p:bold r:id="rId27"/>
    </p:embeddedFont>
    <p:embeddedFont>
      <p:font typeface="Exo 2 Medium"/>
      <p:regular r:id="rId28"/>
      <p:bold r:id="rId29"/>
      <p:italic r:id="rId30"/>
      <p:boldItalic r:id="rId31"/>
    </p:embeddedFont>
    <p:embeddedFont>
      <p:font typeface="Exo 2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Exo2Light-regular.fntdata"/><Relationship Id="rId21" Type="http://schemas.openxmlformats.org/officeDocument/2006/relationships/slide" Target="slides/slide17.xml"/><Relationship Id="rId24" Type="http://schemas.openxmlformats.org/officeDocument/2006/relationships/font" Target="fonts/Exo2Light-italic.fntdata"/><Relationship Id="rId23" Type="http://schemas.openxmlformats.org/officeDocument/2006/relationships/font" Target="fonts/Exo2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othicA1-regular.fntdata"/><Relationship Id="rId25" Type="http://schemas.openxmlformats.org/officeDocument/2006/relationships/font" Target="fonts/Exo2Light-boldItalic.fntdata"/><Relationship Id="rId28" Type="http://schemas.openxmlformats.org/officeDocument/2006/relationships/font" Target="fonts/Exo2Medium-regular.fntdata"/><Relationship Id="rId27" Type="http://schemas.openxmlformats.org/officeDocument/2006/relationships/font" Target="fonts/GothicA1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xo2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Exo2Medium-boldItalic.fntdata"/><Relationship Id="rId30" Type="http://schemas.openxmlformats.org/officeDocument/2006/relationships/font" Target="fonts/Exo2Medium-italic.fntdata"/><Relationship Id="rId11" Type="http://schemas.openxmlformats.org/officeDocument/2006/relationships/slide" Target="slides/slide7.xml"/><Relationship Id="rId33" Type="http://schemas.openxmlformats.org/officeDocument/2006/relationships/font" Target="fonts/Exo2-bold.fntdata"/><Relationship Id="rId10" Type="http://schemas.openxmlformats.org/officeDocument/2006/relationships/slide" Target="slides/slide6.xml"/><Relationship Id="rId32" Type="http://schemas.openxmlformats.org/officeDocument/2006/relationships/font" Target="fonts/Exo2-regular.fntdata"/><Relationship Id="rId13" Type="http://schemas.openxmlformats.org/officeDocument/2006/relationships/slide" Target="slides/slide9.xml"/><Relationship Id="rId35" Type="http://schemas.openxmlformats.org/officeDocument/2006/relationships/font" Target="fonts/Exo2-boldItalic.fntdata"/><Relationship Id="rId12" Type="http://schemas.openxmlformats.org/officeDocument/2006/relationships/slide" Target="slides/slide8.xml"/><Relationship Id="rId34" Type="http://schemas.openxmlformats.org/officeDocument/2006/relationships/font" Target="fonts/Exo2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9d0637f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39d0637f1e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9d0637f1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39d0637f1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9d0637f1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39d0637f1e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9d0637f1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39d0637f1e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9d0637f1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39d0637f1e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9d0637f1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39d0637f1e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9d0637f1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39d0637f1e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9d0637f1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39d0637f1e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9d0637f1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39d0637f1e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9d0637f1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39d0637f1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Preencham as principais dificuldades que vocês têm com suas turmas e o que gostariam de mudar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Dores e Necessidades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Olhando para a folha de respostas: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Vocês vêem uma fotografia do dia a dia daquela turma e daquela sala de aula?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Finalização Mapa da Minha Sala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roca entre pares: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Entregue sua folha para um colega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Pegue a folha do colega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Troca: Mapa da Minha Sala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4596000" y="6192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</a:t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Reflitam sobre a folha de atividade de seus colegas.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Reflitam como as estratégias Foco no Aprendizado, Excelência Acolhedora e Movimentação Intencional podem ajudar a alcançar o ambiente desejado.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Descrevam na segunda folha como as estratégias podem ajudar a chegar no objetivo.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compartilhamento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4596000" y="6192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9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Professor A terá 4 minutos para apresentar as suas sugestões para seu colega.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Nesse momento o professor B irá apenas ouvir.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1 </a:t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4596000" y="6192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Professor B terá 4 minutos para apresentar as suas sugestões para seu colega.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Nesse momento o professor A irá apenas ouvir.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2 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4596000" y="6192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Discutam e aprofundem as diferentes visões.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troca - Parte 3</a:t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4596000" y="6192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você se sentiu ouvindo as diferentes propostas do outro professor?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 que você aprendeu sobre a escolha das estratégias para a melhoria de seu ambiente de sala de aula?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Qual o seu papel nesse desafio?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2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169" name="Google Shape;169;p26"/>
          <p:cNvSpPr txBox="1"/>
          <p:nvPr/>
        </p:nvSpPr>
        <p:spPr>
          <a:xfrm>
            <a:off x="4596000" y="6192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503700" y="3181050"/>
            <a:ext cx="111846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/>
              <a:t>Foco no Aprendizado, Excelência Acolhedora e Movimentação Intencional</a:t>
            </a:r>
            <a:endParaRPr/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2</a:t>
            </a:r>
            <a:endParaRPr/>
          </a:p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Pegue uma folha de atividades e uma tarjeta de papel na entrada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Sente-se em qualquer lugar do círculo</a:t>
            </a:r>
            <a:endParaRPr sz="1800"/>
          </a:p>
        </p:txBody>
      </p:sp>
      <p:cxnSp>
        <p:nvCxnSpPr>
          <p:cNvPr id="70" name="Google Shape;70;p12"/>
          <p:cNvCxnSpPr/>
          <p:nvPr/>
        </p:nvCxnSpPr>
        <p:spPr>
          <a:xfrm>
            <a:off x="3162252" y="3363650"/>
            <a:ext cx="0" cy="1188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Revisar as estratégias das reuniões anteriores;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Refletir sobre o ambiente que os professores estão construindo para os alunos; 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Promover a reflexão sobre sobre o ambiente acolhedor para os alunos.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77" name="Google Shape;77;p1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Reflexão sobre cenas da semana em sala:</a:t>
            </a:r>
            <a:endParaRPr sz="20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●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Tentem lembrar de cenas que aconteceram em sua sala na última semana:</a:t>
            </a:r>
            <a:endParaRPr sz="20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○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os alunos se comportaram?  </a:t>
            </a:r>
            <a:endParaRPr sz="20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○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 que eles disseram? </a:t>
            </a:r>
            <a:endParaRPr sz="20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○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 que você disse a eles?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84" name="Google Shape;84;p1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Instruções: Mapa da Minha Sala</a:t>
            </a: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pensa e sente?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92" name="Google Shape;92;p15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Reflitam sobre como os alunos se sentem na aula: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eles se se</a:t>
            </a: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ntem em relação ao aprendizado? </a:t>
            </a:r>
            <a:endParaRPr sz="20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venir"/>
              <a:buChar char="●"/>
            </a:pPr>
            <a:r>
              <a:rPr lang="pt-BR" sz="20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eles aprend</a:t>
            </a: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em dentro dessa sala de aula?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 que vê?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99" name="Google Shape;99;p16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Relembrem como é o espaço físico da sala: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Qual a organização da sala? E das carteiras?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Há alguma decoração? Como ela é?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fala e faz?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06" name="Google Shape;106;p17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Reflitam sobre como os alunos agem na aula: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costuma ser a disciplina dos alunos durante as aulas?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e quando eles podem fazer perguntas sobre o conteúdo?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ouve?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13" name="Google Shape;113;p18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Reflitam sobre como os alunos interagem na aula: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Como a turma acolhe as dúvidas dos demais colegas?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 que um aluno ouve quando realiza bem uma atividade? 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57070"/>
              </a:buClr>
              <a:buSzPts val="2100"/>
              <a:buFont typeface="Noto Sans Symbols"/>
              <a:buChar char="●"/>
            </a:pPr>
            <a:r>
              <a:rPr lang="pt-BR" sz="210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E quando ele não realiza ou tem dificuldade?</a:t>
            </a:r>
            <a:endParaRPr sz="210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